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50"/>
  </p:notesMasterIdLst>
  <p:handoutMasterIdLst>
    <p:handoutMasterId r:id="rId51"/>
  </p:handoutMasterIdLst>
  <p:sldIdLst>
    <p:sldId id="262" r:id="rId2"/>
    <p:sldId id="272" r:id="rId3"/>
    <p:sldId id="273" r:id="rId4"/>
    <p:sldId id="321" r:id="rId5"/>
    <p:sldId id="278" r:id="rId6"/>
    <p:sldId id="283" r:id="rId7"/>
    <p:sldId id="276" r:id="rId8"/>
    <p:sldId id="277" r:id="rId9"/>
    <p:sldId id="289" r:id="rId10"/>
    <p:sldId id="279" r:id="rId11"/>
    <p:sldId id="280" r:id="rId12"/>
    <p:sldId id="290" r:id="rId13"/>
    <p:sldId id="281" r:id="rId14"/>
    <p:sldId id="322" r:id="rId15"/>
    <p:sldId id="282" r:id="rId16"/>
    <p:sldId id="291" r:id="rId17"/>
    <p:sldId id="285" r:id="rId18"/>
    <p:sldId id="286" r:id="rId19"/>
    <p:sldId id="292" r:id="rId20"/>
    <p:sldId id="287" r:id="rId21"/>
    <p:sldId id="288" r:id="rId22"/>
    <p:sldId id="293" r:id="rId23"/>
    <p:sldId id="307" r:id="rId24"/>
    <p:sldId id="294" r:id="rId25"/>
    <p:sldId id="295" r:id="rId26"/>
    <p:sldId id="308" r:id="rId27"/>
    <p:sldId id="296" r:id="rId28"/>
    <p:sldId id="297" r:id="rId29"/>
    <p:sldId id="309" r:id="rId30"/>
    <p:sldId id="318" r:id="rId31"/>
    <p:sldId id="311" r:id="rId32"/>
    <p:sldId id="312" r:id="rId33"/>
    <p:sldId id="319" r:id="rId34"/>
    <p:sldId id="298" r:id="rId35"/>
    <p:sldId id="299" r:id="rId36"/>
    <p:sldId id="313" r:id="rId37"/>
    <p:sldId id="300" r:id="rId38"/>
    <p:sldId id="301" r:id="rId39"/>
    <p:sldId id="315" r:id="rId40"/>
    <p:sldId id="302" r:id="rId41"/>
    <p:sldId id="303" r:id="rId42"/>
    <p:sldId id="316" r:id="rId43"/>
    <p:sldId id="320" r:id="rId44"/>
    <p:sldId id="323" r:id="rId45"/>
    <p:sldId id="304" r:id="rId46"/>
    <p:sldId id="305" r:id="rId47"/>
    <p:sldId id="306" r:id="rId48"/>
    <p:sldId id="274"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99FF66"/>
    <a:srgbClr val="5850A5"/>
    <a:srgbClr val="BB0000"/>
    <a:srgbClr val="333399"/>
    <a:srgbClr val="FFCC66"/>
    <a:srgbClr val="363080"/>
    <a:srgbClr val="342F61"/>
    <a:srgbClr val="463F8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098" autoAdjust="0"/>
  </p:normalViewPr>
  <p:slideViewPr>
    <p:cSldViewPr>
      <p:cViewPr>
        <p:scale>
          <a:sx n="60" d="100"/>
          <a:sy n="60" d="100"/>
        </p:scale>
        <p:origin x="-228" y="-3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3F00A56-4F1F-47E2-97D7-E43A5A07544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CFBBF72-567E-4CAE-86CC-7FCBDBC5A34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74BCE690-92A4-45D5-8D20-5EB06D6BED7B}" type="slidenum">
              <a:rPr lang="en-US"/>
              <a:pPr/>
              <a:t>1</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3707BC-0DA0-48B2-8F2C-0D2F5CD0FD53}" type="slidenum">
              <a:rPr lang="en-US" smtClean="0"/>
              <a:pPr>
                <a:defRPr/>
              </a:pPr>
              <a:t>‹#›</a:t>
            </a:fld>
            <a:endParaRPr lang="en-US"/>
          </a:p>
        </p:txBody>
      </p:sp>
      <p:grpSp>
        <p:nvGrpSpPr>
          <p:cNvPr id="7" name="Group 115"/>
          <p:cNvGrpSpPr>
            <a:grpSpLocks/>
          </p:cNvGrpSpPr>
          <p:nvPr userDrawn="1"/>
        </p:nvGrpSpPr>
        <p:grpSpPr bwMode="auto">
          <a:xfrm rot="3505283">
            <a:off x="7103269" y="89694"/>
            <a:ext cx="1406525" cy="2395537"/>
            <a:chOff x="3130" y="1617"/>
            <a:chExt cx="886" cy="1509"/>
          </a:xfrm>
        </p:grpSpPr>
        <p:sp>
          <p:nvSpPr>
            <p:cNvPr id="8" name="Freeform 116"/>
            <p:cNvSpPr>
              <a:spLocks/>
            </p:cNvSpPr>
            <p:nvPr/>
          </p:nvSpPr>
          <p:spPr bwMode="auto">
            <a:xfrm>
              <a:off x="3130" y="1617"/>
              <a:ext cx="886" cy="1341"/>
            </a:xfrm>
            <a:custGeom>
              <a:avLst/>
              <a:gdLst>
                <a:gd name="T0" fmla="*/ 461 w 886"/>
                <a:gd name="T1" fmla="*/ 1341 h 1341"/>
                <a:gd name="T2" fmla="*/ 524 w 886"/>
                <a:gd name="T3" fmla="*/ 1302 h 1341"/>
                <a:gd name="T4" fmla="*/ 722 w 886"/>
                <a:gd name="T5" fmla="*/ 1153 h 1341"/>
                <a:gd name="T6" fmla="*/ 865 w 886"/>
                <a:gd name="T7" fmla="*/ 850 h 1341"/>
                <a:gd name="T8" fmla="*/ 882 w 886"/>
                <a:gd name="T9" fmla="*/ 807 h 1341"/>
                <a:gd name="T10" fmla="*/ 885 w 886"/>
                <a:gd name="T11" fmla="*/ 760 h 1341"/>
                <a:gd name="T12" fmla="*/ 885 w 886"/>
                <a:gd name="T13" fmla="*/ 564 h 1341"/>
                <a:gd name="T14" fmla="*/ 862 w 886"/>
                <a:gd name="T15" fmla="*/ 444 h 1341"/>
                <a:gd name="T16" fmla="*/ 742 w 886"/>
                <a:gd name="T17" fmla="*/ 261 h 1341"/>
                <a:gd name="T18" fmla="*/ 672 w 886"/>
                <a:gd name="T19" fmla="*/ 198 h 1341"/>
                <a:gd name="T20" fmla="*/ 632 w 886"/>
                <a:gd name="T21" fmla="*/ 161 h 1341"/>
                <a:gd name="T22" fmla="*/ 552 w 886"/>
                <a:gd name="T23" fmla="*/ 118 h 1341"/>
                <a:gd name="T24" fmla="*/ 459 w 886"/>
                <a:gd name="T25" fmla="*/ 98 h 1341"/>
                <a:gd name="T26" fmla="*/ 403 w 886"/>
                <a:gd name="T27" fmla="*/ 68 h 1341"/>
                <a:gd name="T28" fmla="*/ 396 w 886"/>
                <a:gd name="T29" fmla="*/ 31 h 1341"/>
                <a:gd name="T30" fmla="*/ 349 w 886"/>
                <a:gd name="T31" fmla="*/ 1 h 1341"/>
                <a:gd name="T32" fmla="*/ 336 w 886"/>
                <a:gd name="T33" fmla="*/ 38 h 1341"/>
                <a:gd name="T34" fmla="*/ 349 w 886"/>
                <a:gd name="T35" fmla="*/ 74 h 1341"/>
                <a:gd name="T36" fmla="*/ 326 w 886"/>
                <a:gd name="T37" fmla="*/ 98 h 1341"/>
                <a:gd name="T38" fmla="*/ 299 w 886"/>
                <a:gd name="T39" fmla="*/ 134 h 1341"/>
                <a:gd name="T40" fmla="*/ 273 w 886"/>
                <a:gd name="T41" fmla="*/ 144 h 1341"/>
                <a:gd name="T42" fmla="*/ 263 w 886"/>
                <a:gd name="T43" fmla="*/ 171 h 1341"/>
                <a:gd name="T44" fmla="*/ 223 w 886"/>
                <a:gd name="T45" fmla="*/ 181 h 1341"/>
                <a:gd name="T46" fmla="*/ 170 w 886"/>
                <a:gd name="T47" fmla="*/ 241 h 1341"/>
                <a:gd name="T48" fmla="*/ 170 w 886"/>
                <a:gd name="T49" fmla="*/ 281 h 1341"/>
                <a:gd name="T50" fmla="*/ 110 w 886"/>
                <a:gd name="T51" fmla="*/ 307 h 1341"/>
                <a:gd name="T52" fmla="*/ 80 w 886"/>
                <a:gd name="T53" fmla="*/ 374 h 1341"/>
                <a:gd name="T54" fmla="*/ 73 w 886"/>
                <a:gd name="T55" fmla="*/ 427 h 1341"/>
                <a:gd name="T56" fmla="*/ 56 w 886"/>
                <a:gd name="T57" fmla="*/ 447 h 1341"/>
                <a:gd name="T58" fmla="*/ 56 w 886"/>
                <a:gd name="T59" fmla="*/ 474 h 1341"/>
                <a:gd name="T60" fmla="*/ 23 w 886"/>
                <a:gd name="T61" fmla="*/ 547 h 1341"/>
                <a:gd name="T62" fmla="*/ 26 w 886"/>
                <a:gd name="T63" fmla="*/ 600 h 1341"/>
                <a:gd name="T64" fmla="*/ 6 w 886"/>
                <a:gd name="T65" fmla="*/ 650 h 1341"/>
                <a:gd name="T66" fmla="*/ 3 w 886"/>
                <a:gd name="T67" fmla="*/ 720 h 1341"/>
                <a:gd name="T68" fmla="*/ 13 w 886"/>
                <a:gd name="T69" fmla="*/ 790 h 1341"/>
                <a:gd name="T70" fmla="*/ 86 w 886"/>
                <a:gd name="T71" fmla="*/ 1027 h 1341"/>
                <a:gd name="T72" fmla="*/ 213 w 886"/>
                <a:gd name="T73" fmla="*/ 1183 h 1341"/>
                <a:gd name="T74" fmla="*/ 413 w 886"/>
                <a:gd name="T75" fmla="*/ 1330 h 1341"/>
                <a:gd name="T76" fmla="*/ 461 w 886"/>
                <a:gd name="T77" fmla="*/ 1341 h 13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6" h="1341">
                  <a:moveTo>
                    <a:pt x="461" y="1341"/>
                  </a:moveTo>
                  <a:lnTo>
                    <a:pt x="524" y="1302"/>
                  </a:lnTo>
                  <a:cubicBezTo>
                    <a:pt x="568" y="1271"/>
                    <a:pt x="665" y="1228"/>
                    <a:pt x="722" y="1153"/>
                  </a:cubicBezTo>
                  <a:cubicBezTo>
                    <a:pt x="832" y="996"/>
                    <a:pt x="837" y="909"/>
                    <a:pt x="865" y="850"/>
                  </a:cubicBezTo>
                  <a:lnTo>
                    <a:pt x="882" y="807"/>
                  </a:lnTo>
                  <a:lnTo>
                    <a:pt x="885" y="760"/>
                  </a:lnTo>
                  <a:lnTo>
                    <a:pt x="885" y="564"/>
                  </a:lnTo>
                  <a:cubicBezTo>
                    <a:pt x="881" y="511"/>
                    <a:pt x="886" y="494"/>
                    <a:pt x="862" y="444"/>
                  </a:cubicBezTo>
                  <a:cubicBezTo>
                    <a:pt x="838" y="394"/>
                    <a:pt x="774" y="303"/>
                    <a:pt x="742" y="261"/>
                  </a:cubicBezTo>
                  <a:lnTo>
                    <a:pt x="672" y="198"/>
                  </a:lnTo>
                  <a:lnTo>
                    <a:pt x="632" y="161"/>
                  </a:lnTo>
                  <a:cubicBezTo>
                    <a:pt x="612" y="148"/>
                    <a:pt x="599" y="134"/>
                    <a:pt x="552" y="118"/>
                  </a:cubicBezTo>
                  <a:cubicBezTo>
                    <a:pt x="505" y="102"/>
                    <a:pt x="484" y="105"/>
                    <a:pt x="459" y="98"/>
                  </a:cubicBezTo>
                  <a:lnTo>
                    <a:pt x="403" y="68"/>
                  </a:lnTo>
                  <a:lnTo>
                    <a:pt x="396" y="31"/>
                  </a:lnTo>
                  <a:cubicBezTo>
                    <a:pt x="387" y="20"/>
                    <a:pt x="359" y="0"/>
                    <a:pt x="349" y="1"/>
                  </a:cubicBezTo>
                  <a:cubicBezTo>
                    <a:pt x="339" y="2"/>
                    <a:pt x="336" y="26"/>
                    <a:pt x="336" y="38"/>
                  </a:cubicBezTo>
                  <a:lnTo>
                    <a:pt x="349" y="74"/>
                  </a:lnTo>
                  <a:lnTo>
                    <a:pt x="326" y="98"/>
                  </a:lnTo>
                  <a:lnTo>
                    <a:pt x="299" y="134"/>
                  </a:lnTo>
                  <a:lnTo>
                    <a:pt x="273" y="144"/>
                  </a:lnTo>
                  <a:lnTo>
                    <a:pt x="263" y="171"/>
                  </a:lnTo>
                  <a:lnTo>
                    <a:pt x="223" y="181"/>
                  </a:lnTo>
                  <a:lnTo>
                    <a:pt x="170" y="241"/>
                  </a:lnTo>
                  <a:lnTo>
                    <a:pt x="170" y="281"/>
                  </a:lnTo>
                  <a:cubicBezTo>
                    <a:pt x="160" y="292"/>
                    <a:pt x="125" y="291"/>
                    <a:pt x="110" y="307"/>
                  </a:cubicBezTo>
                  <a:cubicBezTo>
                    <a:pt x="94" y="323"/>
                    <a:pt x="86" y="354"/>
                    <a:pt x="80" y="374"/>
                  </a:cubicBezTo>
                  <a:cubicBezTo>
                    <a:pt x="74" y="394"/>
                    <a:pt x="76" y="415"/>
                    <a:pt x="73" y="427"/>
                  </a:cubicBezTo>
                  <a:lnTo>
                    <a:pt x="56" y="447"/>
                  </a:lnTo>
                  <a:lnTo>
                    <a:pt x="56" y="474"/>
                  </a:lnTo>
                  <a:cubicBezTo>
                    <a:pt x="51" y="491"/>
                    <a:pt x="28" y="526"/>
                    <a:pt x="23" y="547"/>
                  </a:cubicBezTo>
                  <a:cubicBezTo>
                    <a:pt x="23" y="600"/>
                    <a:pt x="30" y="583"/>
                    <a:pt x="26" y="600"/>
                  </a:cubicBezTo>
                  <a:cubicBezTo>
                    <a:pt x="23" y="617"/>
                    <a:pt x="12" y="623"/>
                    <a:pt x="6" y="650"/>
                  </a:cubicBezTo>
                  <a:cubicBezTo>
                    <a:pt x="0" y="677"/>
                    <a:pt x="2" y="697"/>
                    <a:pt x="3" y="720"/>
                  </a:cubicBezTo>
                  <a:cubicBezTo>
                    <a:pt x="4" y="743"/>
                    <a:pt x="13" y="790"/>
                    <a:pt x="13" y="790"/>
                  </a:cubicBezTo>
                  <a:cubicBezTo>
                    <a:pt x="13" y="790"/>
                    <a:pt x="42" y="964"/>
                    <a:pt x="86" y="1027"/>
                  </a:cubicBezTo>
                  <a:cubicBezTo>
                    <a:pt x="130" y="1090"/>
                    <a:pt x="159" y="1133"/>
                    <a:pt x="213" y="1183"/>
                  </a:cubicBezTo>
                  <a:cubicBezTo>
                    <a:pt x="267" y="1233"/>
                    <a:pt x="372" y="1306"/>
                    <a:pt x="413" y="1330"/>
                  </a:cubicBezTo>
                  <a:lnTo>
                    <a:pt x="461" y="1341"/>
                  </a:lnTo>
                  <a:close/>
                </a:path>
              </a:pathLst>
            </a:custGeom>
            <a:noFill/>
            <a:ln w="12700" cmpd="sng">
              <a:solidFill>
                <a:schemeClr val="tx2"/>
              </a:solidFill>
              <a:round/>
              <a:headEnd/>
              <a:tailEnd/>
            </a:ln>
            <a:effectLst/>
          </p:spPr>
          <p:txBody>
            <a:bodyPr/>
            <a:lstStyle/>
            <a:p>
              <a:endParaRPr lang="en-US"/>
            </a:p>
          </p:txBody>
        </p:sp>
        <p:sp>
          <p:nvSpPr>
            <p:cNvPr id="9" name="Freeform 117"/>
            <p:cNvSpPr>
              <a:spLocks/>
            </p:cNvSpPr>
            <p:nvPr/>
          </p:nvSpPr>
          <p:spPr bwMode="auto">
            <a:xfrm>
              <a:off x="3483" y="1691"/>
              <a:ext cx="139" cy="1435"/>
            </a:xfrm>
            <a:custGeom>
              <a:avLst/>
              <a:gdLst>
                <a:gd name="T0" fmla="*/ 83 w 139"/>
                <a:gd name="T1" fmla="*/ 1435 h 1435"/>
                <a:gd name="T2" fmla="*/ 123 w 139"/>
                <a:gd name="T3" fmla="*/ 1159 h 1435"/>
                <a:gd name="T4" fmla="*/ 139 w 139"/>
                <a:gd name="T5" fmla="*/ 803 h 1435"/>
                <a:gd name="T6" fmla="*/ 123 w 139"/>
                <a:gd name="T7" fmla="*/ 660 h 1435"/>
                <a:gd name="T8" fmla="*/ 116 w 139"/>
                <a:gd name="T9" fmla="*/ 407 h 1435"/>
                <a:gd name="T10" fmla="*/ 100 w 139"/>
                <a:gd name="T11" fmla="*/ 253 h 1435"/>
                <a:gd name="T12" fmla="*/ 86 w 139"/>
                <a:gd name="T13" fmla="*/ 167 h 1435"/>
                <a:gd name="T14" fmla="*/ 0 w 139"/>
                <a:gd name="T15" fmla="*/ 0 h 1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 h="1435">
                  <a:moveTo>
                    <a:pt x="83" y="1435"/>
                  </a:moveTo>
                  <a:cubicBezTo>
                    <a:pt x="98" y="1349"/>
                    <a:pt x="114" y="1264"/>
                    <a:pt x="123" y="1159"/>
                  </a:cubicBezTo>
                  <a:cubicBezTo>
                    <a:pt x="132" y="1054"/>
                    <a:pt x="139" y="886"/>
                    <a:pt x="139" y="803"/>
                  </a:cubicBezTo>
                  <a:cubicBezTo>
                    <a:pt x="139" y="720"/>
                    <a:pt x="127" y="726"/>
                    <a:pt x="123" y="660"/>
                  </a:cubicBezTo>
                  <a:cubicBezTo>
                    <a:pt x="119" y="594"/>
                    <a:pt x="120" y="475"/>
                    <a:pt x="116" y="407"/>
                  </a:cubicBezTo>
                  <a:cubicBezTo>
                    <a:pt x="112" y="339"/>
                    <a:pt x="105" y="293"/>
                    <a:pt x="100" y="253"/>
                  </a:cubicBezTo>
                  <a:cubicBezTo>
                    <a:pt x="95" y="213"/>
                    <a:pt x="103" y="209"/>
                    <a:pt x="86" y="167"/>
                  </a:cubicBezTo>
                  <a:cubicBezTo>
                    <a:pt x="69" y="125"/>
                    <a:pt x="34" y="62"/>
                    <a:pt x="0" y="0"/>
                  </a:cubicBezTo>
                </a:path>
              </a:pathLst>
            </a:custGeom>
            <a:noFill/>
            <a:ln w="38100" cmpd="sng">
              <a:solidFill>
                <a:schemeClr val="tx2"/>
              </a:solidFill>
              <a:round/>
              <a:headEnd/>
              <a:tailEnd/>
            </a:ln>
            <a:effectLst/>
          </p:spPr>
          <p:txBody>
            <a:bodyPr/>
            <a:lstStyle/>
            <a:p>
              <a:endParaRPr lang="en-US"/>
            </a:p>
          </p:txBody>
        </p:sp>
        <p:sp>
          <p:nvSpPr>
            <p:cNvPr id="10" name="Freeform 118"/>
            <p:cNvSpPr>
              <a:spLocks/>
            </p:cNvSpPr>
            <p:nvPr/>
          </p:nvSpPr>
          <p:spPr bwMode="auto">
            <a:xfrm>
              <a:off x="3603" y="2676"/>
              <a:ext cx="303" cy="219"/>
            </a:xfrm>
            <a:custGeom>
              <a:avLst/>
              <a:gdLst>
                <a:gd name="T0" fmla="*/ 0 w 303"/>
                <a:gd name="T1" fmla="*/ 219 h 219"/>
                <a:gd name="T2" fmla="*/ 147 w 303"/>
                <a:gd name="T3" fmla="*/ 132 h 219"/>
                <a:gd name="T4" fmla="*/ 303 w 303"/>
                <a:gd name="T5" fmla="*/ 0 h 219"/>
                <a:gd name="T6" fmla="*/ 0 60000 65536"/>
                <a:gd name="T7" fmla="*/ 0 60000 65536"/>
                <a:gd name="T8" fmla="*/ 0 60000 65536"/>
              </a:gdLst>
              <a:ahLst/>
              <a:cxnLst>
                <a:cxn ang="T6">
                  <a:pos x="T0" y="T1"/>
                </a:cxn>
                <a:cxn ang="T7">
                  <a:pos x="T2" y="T3"/>
                </a:cxn>
                <a:cxn ang="T8">
                  <a:pos x="T4" y="T5"/>
                </a:cxn>
              </a:cxnLst>
              <a:rect l="0" t="0" r="r" b="b"/>
              <a:pathLst>
                <a:path w="303" h="219">
                  <a:moveTo>
                    <a:pt x="0" y="219"/>
                  </a:moveTo>
                  <a:cubicBezTo>
                    <a:pt x="26" y="205"/>
                    <a:pt x="97" y="168"/>
                    <a:pt x="147" y="132"/>
                  </a:cubicBezTo>
                  <a:cubicBezTo>
                    <a:pt x="199" y="96"/>
                    <a:pt x="271" y="27"/>
                    <a:pt x="303" y="0"/>
                  </a:cubicBezTo>
                </a:path>
              </a:pathLst>
            </a:custGeom>
            <a:noFill/>
            <a:ln w="6350" cmpd="sng">
              <a:solidFill>
                <a:schemeClr val="tx2"/>
              </a:solidFill>
              <a:round/>
              <a:headEnd/>
              <a:tailEnd/>
            </a:ln>
            <a:effectLst/>
          </p:spPr>
          <p:txBody>
            <a:bodyPr/>
            <a:lstStyle/>
            <a:p>
              <a:endParaRPr lang="en-US"/>
            </a:p>
          </p:txBody>
        </p:sp>
        <p:sp>
          <p:nvSpPr>
            <p:cNvPr id="11" name="Freeform 119"/>
            <p:cNvSpPr>
              <a:spLocks/>
            </p:cNvSpPr>
            <p:nvPr/>
          </p:nvSpPr>
          <p:spPr bwMode="auto">
            <a:xfrm>
              <a:off x="3611" y="2387"/>
              <a:ext cx="403" cy="423"/>
            </a:xfrm>
            <a:custGeom>
              <a:avLst/>
              <a:gdLst>
                <a:gd name="T0" fmla="*/ 0 w 403"/>
                <a:gd name="T1" fmla="*/ 423 h 423"/>
                <a:gd name="T2" fmla="*/ 196 w 403"/>
                <a:gd name="T3" fmla="*/ 238 h 423"/>
                <a:gd name="T4" fmla="*/ 403 w 403"/>
                <a:gd name="T5" fmla="*/ 0 h 423"/>
                <a:gd name="T6" fmla="*/ 0 60000 65536"/>
                <a:gd name="T7" fmla="*/ 0 60000 65536"/>
                <a:gd name="T8" fmla="*/ 0 60000 65536"/>
              </a:gdLst>
              <a:ahLst/>
              <a:cxnLst>
                <a:cxn ang="T6">
                  <a:pos x="T0" y="T1"/>
                </a:cxn>
                <a:cxn ang="T7">
                  <a:pos x="T2" y="T3"/>
                </a:cxn>
                <a:cxn ang="T8">
                  <a:pos x="T4" y="T5"/>
                </a:cxn>
              </a:cxnLst>
              <a:rect l="0" t="0" r="r" b="b"/>
              <a:pathLst>
                <a:path w="403" h="423">
                  <a:moveTo>
                    <a:pt x="0" y="423"/>
                  </a:moveTo>
                  <a:cubicBezTo>
                    <a:pt x="33" y="392"/>
                    <a:pt x="129" y="307"/>
                    <a:pt x="196" y="238"/>
                  </a:cubicBezTo>
                  <a:cubicBezTo>
                    <a:pt x="265" y="168"/>
                    <a:pt x="360" y="50"/>
                    <a:pt x="403" y="0"/>
                  </a:cubicBezTo>
                </a:path>
              </a:pathLst>
            </a:custGeom>
            <a:noFill/>
            <a:ln w="6350" cmpd="sng">
              <a:solidFill>
                <a:schemeClr val="tx2"/>
              </a:solidFill>
              <a:round/>
              <a:headEnd/>
              <a:tailEnd/>
            </a:ln>
            <a:effectLst/>
          </p:spPr>
          <p:txBody>
            <a:bodyPr/>
            <a:lstStyle/>
            <a:p>
              <a:endParaRPr lang="en-US"/>
            </a:p>
          </p:txBody>
        </p:sp>
        <p:sp>
          <p:nvSpPr>
            <p:cNvPr id="12" name="Freeform 120"/>
            <p:cNvSpPr>
              <a:spLocks/>
            </p:cNvSpPr>
            <p:nvPr/>
          </p:nvSpPr>
          <p:spPr bwMode="auto">
            <a:xfrm>
              <a:off x="3618" y="2118"/>
              <a:ext cx="393" cy="558"/>
            </a:xfrm>
            <a:custGeom>
              <a:avLst/>
              <a:gdLst>
                <a:gd name="T0" fmla="*/ 0 w 393"/>
                <a:gd name="T1" fmla="*/ 558 h 558"/>
                <a:gd name="T2" fmla="*/ 198 w 393"/>
                <a:gd name="T3" fmla="*/ 327 h 558"/>
                <a:gd name="T4" fmla="*/ 393 w 393"/>
                <a:gd name="T5" fmla="*/ 0 h 558"/>
                <a:gd name="T6" fmla="*/ 0 60000 65536"/>
                <a:gd name="T7" fmla="*/ 0 60000 65536"/>
                <a:gd name="T8" fmla="*/ 0 60000 65536"/>
              </a:gdLst>
              <a:ahLst/>
              <a:cxnLst>
                <a:cxn ang="T6">
                  <a:pos x="T0" y="T1"/>
                </a:cxn>
                <a:cxn ang="T7">
                  <a:pos x="T2" y="T3"/>
                </a:cxn>
                <a:cxn ang="T8">
                  <a:pos x="T4" y="T5"/>
                </a:cxn>
              </a:cxnLst>
              <a:rect l="0" t="0" r="r" b="b"/>
              <a:pathLst>
                <a:path w="393" h="558">
                  <a:moveTo>
                    <a:pt x="0" y="558"/>
                  </a:moveTo>
                  <a:cubicBezTo>
                    <a:pt x="33" y="520"/>
                    <a:pt x="133" y="420"/>
                    <a:pt x="198" y="327"/>
                  </a:cubicBezTo>
                  <a:cubicBezTo>
                    <a:pt x="264" y="235"/>
                    <a:pt x="353" y="68"/>
                    <a:pt x="393" y="0"/>
                  </a:cubicBezTo>
                </a:path>
              </a:pathLst>
            </a:custGeom>
            <a:noFill/>
            <a:ln w="6350" cmpd="sng">
              <a:solidFill>
                <a:schemeClr val="tx2"/>
              </a:solidFill>
              <a:round/>
              <a:headEnd/>
              <a:tailEnd/>
            </a:ln>
            <a:effectLst/>
          </p:spPr>
          <p:txBody>
            <a:bodyPr/>
            <a:lstStyle/>
            <a:p>
              <a:endParaRPr lang="en-US"/>
            </a:p>
          </p:txBody>
        </p:sp>
        <p:sp>
          <p:nvSpPr>
            <p:cNvPr id="13" name="Freeform 121"/>
            <p:cNvSpPr>
              <a:spLocks/>
            </p:cNvSpPr>
            <p:nvPr/>
          </p:nvSpPr>
          <p:spPr bwMode="auto">
            <a:xfrm>
              <a:off x="3623" y="1931"/>
              <a:ext cx="282" cy="543"/>
            </a:xfrm>
            <a:custGeom>
              <a:avLst/>
              <a:gdLst>
                <a:gd name="T0" fmla="*/ 0 w 393"/>
                <a:gd name="T1" fmla="*/ 543 h 558"/>
                <a:gd name="T2" fmla="*/ 142 w 393"/>
                <a:gd name="T3" fmla="*/ 318 h 558"/>
                <a:gd name="T4" fmla="*/ 282 w 393"/>
                <a:gd name="T5" fmla="*/ 0 h 558"/>
                <a:gd name="T6" fmla="*/ 0 60000 65536"/>
                <a:gd name="T7" fmla="*/ 0 60000 65536"/>
                <a:gd name="T8" fmla="*/ 0 60000 65536"/>
              </a:gdLst>
              <a:ahLst/>
              <a:cxnLst>
                <a:cxn ang="T6">
                  <a:pos x="T0" y="T1"/>
                </a:cxn>
                <a:cxn ang="T7">
                  <a:pos x="T2" y="T3"/>
                </a:cxn>
                <a:cxn ang="T8">
                  <a:pos x="T4" y="T5"/>
                </a:cxn>
              </a:cxnLst>
              <a:rect l="0" t="0" r="r" b="b"/>
              <a:pathLst>
                <a:path w="393" h="558">
                  <a:moveTo>
                    <a:pt x="0" y="558"/>
                  </a:moveTo>
                  <a:cubicBezTo>
                    <a:pt x="33" y="520"/>
                    <a:pt x="133" y="420"/>
                    <a:pt x="198" y="327"/>
                  </a:cubicBezTo>
                  <a:cubicBezTo>
                    <a:pt x="264" y="235"/>
                    <a:pt x="353" y="68"/>
                    <a:pt x="393" y="0"/>
                  </a:cubicBezTo>
                </a:path>
              </a:pathLst>
            </a:custGeom>
            <a:noFill/>
            <a:ln w="6350" cmpd="sng">
              <a:solidFill>
                <a:schemeClr val="tx2"/>
              </a:solidFill>
              <a:round/>
              <a:headEnd/>
              <a:tailEnd/>
            </a:ln>
            <a:effectLst/>
          </p:spPr>
          <p:txBody>
            <a:bodyPr/>
            <a:lstStyle/>
            <a:p>
              <a:endParaRPr lang="en-US"/>
            </a:p>
          </p:txBody>
        </p:sp>
        <p:sp>
          <p:nvSpPr>
            <p:cNvPr id="14" name="Freeform 122"/>
            <p:cNvSpPr>
              <a:spLocks/>
            </p:cNvSpPr>
            <p:nvPr/>
          </p:nvSpPr>
          <p:spPr bwMode="auto">
            <a:xfrm>
              <a:off x="3603" y="1795"/>
              <a:ext cx="175" cy="479"/>
            </a:xfrm>
            <a:custGeom>
              <a:avLst/>
              <a:gdLst>
                <a:gd name="T0" fmla="*/ 0 w 175"/>
                <a:gd name="T1" fmla="*/ 479 h 479"/>
                <a:gd name="T2" fmla="*/ 66 w 175"/>
                <a:gd name="T3" fmla="*/ 356 h 479"/>
                <a:gd name="T4" fmla="*/ 175 w 175"/>
                <a:gd name="T5" fmla="*/ 0 h 479"/>
                <a:gd name="T6" fmla="*/ 0 60000 65536"/>
                <a:gd name="T7" fmla="*/ 0 60000 65536"/>
                <a:gd name="T8" fmla="*/ 0 60000 65536"/>
              </a:gdLst>
              <a:ahLst/>
              <a:cxnLst>
                <a:cxn ang="T6">
                  <a:pos x="T0" y="T1"/>
                </a:cxn>
                <a:cxn ang="T7">
                  <a:pos x="T2" y="T3"/>
                </a:cxn>
                <a:cxn ang="T8">
                  <a:pos x="T4" y="T5"/>
                </a:cxn>
              </a:cxnLst>
              <a:rect l="0" t="0" r="r" b="b"/>
              <a:pathLst>
                <a:path w="175" h="479">
                  <a:moveTo>
                    <a:pt x="0" y="479"/>
                  </a:moveTo>
                  <a:cubicBezTo>
                    <a:pt x="11" y="459"/>
                    <a:pt x="37" y="436"/>
                    <a:pt x="66" y="356"/>
                  </a:cubicBezTo>
                  <a:cubicBezTo>
                    <a:pt x="96" y="278"/>
                    <a:pt x="152" y="74"/>
                    <a:pt x="175" y="0"/>
                  </a:cubicBezTo>
                </a:path>
              </a:pathLst>
            </a:custGeom>
            <a:noFill/>
            <a:ln w="6350" cmpd="sng">
              <a:solidFill>
                <a:schemeClr val="tx2"/>
              </a:solidFill>
              <a:round/>
              <a:headEnd/>
              <a:tailEnd/>
            </a:ln>
            <a:effectLst/>
          </p:spPr>
          <p:txBody>
            <a:bodyPr/>
            <a:lstStyle/>
            <a:p>
              <a:endParaRPr lang="en-US"/>
            </a:p>
          </p:txBody>
        </p:sp>
        <p:sp>
          <p:nvSpPr>
            <p:cNvPr id="15" name="Freeform 123"/>
            <p:cNvSpPr>
              <a:spLocks/>
            </p:cNvSpPr>
            <p:nvPr/>
          </p:nvSpPr>
          <p:spPr bwMode="auto">
            <a:xfrm>
              <a:off x="3590" y="1722"/>
              <a:ext cx="55" cy="263"/>
            </a:xfrm>
            <a:custGeom>
              <a:avLst/>
              <a:gdLst>
                <a:gd name="T0" fmla="*/ 0 w 55"/>
                <a:gd name="T1" fmla="*/ 263 h 263"/>
                <a:gd name="T2" fmla="*/ 28 w 55"/>
                <a:gd name="T3" fmla="*/ 198 h 263"/>
                <a:gd name="T4" fmla="*/ 55 w 55"/>
                <a:gd name="T5" fmla="*/ 0 h 263"/>
                <a:gd name="T6" fmla="*/ 0 60000 65536"/>
                <a:gd name="T7" fmla="*/ 0 60000 65536"/>
                <a:gd name="T8" fmla="*/ 0 60000 65536"/>
              </a:gdLst>
              <a:ahLst/>
              <a:cxnLst>
                <a:cxn ang="T6">
                  <a:pos x="T0" y="T1"/>
                </a:cxn>
                <a:cxn ang="T7">
                  <a:pos x="T2" y="T3"/>
                </a:cxn>
                <a:cxn ang="T8">
                  <a:pos x="T4" y="T5"/>
                </a:cxn>
              </a:cxnLst>
              <a:rect l="0" t="0" r="r" b="b"/>
              <a:pathLst>
                <a:path w="55" h="263">
                  <a:moveTo>
                    <a:pt x="0" y="263"/>
                  </a:moveTo>
                  <a:cubicBezTo>
                    <a:pt x="5" y="252"/>
                    <a:pt x="19" y="242"/>
                    <a:pt x="28" y="198"/>
                  </a:cubicBezTo>
                  <a:cubicBezTo>
                    <a:pt x="37" y="156"/>
                    <a:pt x="50" y="41"/>
                    <a:pt x="55" y="0"/>
                  </a:cubicBezTo>
                </a:path>
              </a:pathLst>
            </a:custGeom>
            <a:noFill/>
            <a:ln w="6350" cmpd="sng">
              <a:solidFill>
                <a:schemeClr val="tx2"/>
              </a:solidFill>
              <a:round/>
              <a:headEnd/>
              <a:tailEnd/>
            </a:ln>
            <a:effectLst/>
          </p:spPr>
          <p:txBody>
            <a:bodyPr/>
            <a:lstStyle/>
            <a:p>
              <a:endParaRPr lang="en-US"/>
            </a:p>
          </p:txBody>
        </p:sp>
        <p:sp>
          <p:nvSpPr>
            <p:cNvPr id="16" name="Freeform 124"/>
            <p:cNvSpPr>
              <a:spLocks/>
            </p:cNvSpPr>
            <p:nvPr/>
          </p:nvSpPr>
          <p:spPr bwMode="auto">
            <a:xfrm>
              <a:off x="3553" y="1712"/>
              <a:ext cx="27" cy="98"/>
            </a:xfrm>
            <a:custGeom>
              <a:avLst/>
              <a:gdLst>
                <a:gd name="T0" fmla="*/ 0 w 55"/>
                <a:gd name="T1" fmla="*/ 98 h 263"/>
                <a:gd name="T2" fmla="*/ 14 w 55"/>
                <a:gd name="T3" fmla="*/ 74 h 263"/>
                <a:gd name="T4" fmla="*/ 27 w 55"/>
                <a:gd name="T5" fmla="*/ 0 h 263"/>
                <a:gd name="T6" fmla="*/ 0 60000 65536"/>
                <a:gd name="T7" fmla="*/ 0 60000 65536"/>
                <a:gd name="T8" fmla="*/ 0 60000 65536"/>
              </a:gdLst>
              <a:ahLst/>
              <a:cxnLst>
                <a:cxn ang="T6">
                  <a:pos x="T0" y="T1"/>
                </a:cxn>
                <a:cxn ang="T7">
                  <a:pos x="T2" y="T3"/>
                </a:cxn>
                <a:cxn ang="T8">
                  <a:pos x="T4" y="T5"/>
                </a:cxn>
              </a:cxnLst>
              <a:rect l="0" t="0" r="r" b="b"/>
              <a:pathLst>
                <a:path w="55" h="263">
                  <a:moveTo>
                    <a:pt x="0" y="263"/>
                  </a:moveTo>
                  <a:cubicBezTo>
                    <a:pt x="5" y="252"/>
                    <a:pt x="19" y="242"/>
                    <a:pt x="28" y="198"/>
                  </a:cubicBezTo>
                  <a:cubicBezTo>
                    <a:pt x="37" y="156"/>
                    <a:pt x="50" y="41"/>
                    <a:pt x="55" y="0"/>
                  </a:cubicBezTo>
                </a:path>
              </a:pathLst>
            </a:custGeom>
            <a:noFill/>
            <a:ln w="6350" cmpd="sng">
              <a:solidFill>
                <a:schemeClr val="tx2"/>
              </a:solidFill>
              <a:round/>
              <a:headEnd/>
              <a:tailEnd/>
            </a:ln>
            <a:effectLst/>
          </p:spPr>
          <p:txBody>
            <a:bodyPr/>
            <a:lstStyle/>
            <a:p>
              <a:endParaRPr lang="en-US"/>
            </a:p>
          </p:txBody>
        </p:sp>
        <p:sp>
          <p:nvSpPr>
            <p:cNvPr id="17" name="Freeform 125"/>
            <p:cNvSpPr>
              <a:spLocks/>
            </p:cNvSpPr>
            <p:nvPr/>
          </p:nvSpPr>
          <p:spPr bwMode="auto">
            <a:xfrm>
              <a:off x="3195" y="2603"/>
              <a:ext cx="396" cy="351"/>
            </a:xfrm>
            <a:custGeom>
              <a:avLst/>
              <a:gdLst>
                <a:gd name="T0" fmla="*/ 396 w 396"/>
                <a:gd name="T1" fmla="*/ 351 h 351"/>
                <a:gd name="T2" fmla="*/ 222 w 396"/>
                <a:gd name="T3" fmla="*/ 178 h 351"/>
                <a:gd name="T4" fmla="*/ 0 w 396"/>
                <a:gd name="T5" fmla="*/ 0 h 351"/>
                <a:gd name="T6" fmla="*/ 0 60000 65536"/>
                <a:gd name="T7" fmla="*/ 0 60000 65536"/>
                <a:gd name="T8" fmla="*/ 0 60000 65536"/>
              </a:gdLst>
              <a:ahLst/>
              <a:cxnLst>
                <a:cxn ang="T6">
                  <a:pos x="T0" y="T1"/>
                </a:cxn>
                <a:cxn ang="T7">
                  <a:pos x="T2" y="T3"/>
                </a:cxn>
                <a:cxn ang="T8">
                  <a:pos x="T4" y="T5"/>
                </a:cxn>
              </a:cxnLst>
              <a:rect l="0" t="0" r="r" b="b"/>
              <a:pathLst>
                <a:path w="396" h="351">
                  <a:moveTo>
                    <a:pt x="396" y="351"/>
                  </a:moveTo>
                  <a:cubicBezTo>
                    <a:pt x="367" y="322"/>
                    <a:pt x="287" y="236"/>
                    <a:pt x="222" y="178"/>
                  </a:cubicBezTo>
                  <a:cubicBezTo>
                    <a:pt x="154" y="120"/>
                    <a:pt x="46" y="37"/>
                    <a:pt x="0" y="0"/>
                  </a:cubicBezTo>
                </a:path>
              </a:pathLst>
            </a:custGeom>
            <a:noFill/>
            <a:ln w="6350" cmpd="sng">
              <a:solidFill>
                <a:schemeClr val="tx2"/>
              </a:solidFill>
              <a:round/>
              <a:headEnd/>
              <a:tailEnd/>
            </a:ln>
            <a:effectLst/>
          </p:spPr>
          <p:txBody>
            <a:bodyPr/>
            <a:lstStyle/>
            <a:p>
              <a:endParaRPr lang="en-US"/>
            </a:p>
          </p:txBody>
        </p:sp>
        <p:sp>
          <p:nvSpPr>
            <p:cNvPr id="18" name="Freeform 126"/>
            <p:cNvSpPr>
              <a:spLocks/>
            </p:cNvSpPr>
            <p:nvPr/>
          </p:nvSpPr>
          <p:spPr bwMode="auto">
            <a:xfrm>
              <a:off x="3141" y="2391"/>
              <a:ext cx="462" cy="477"/>
            </a:xfrm>
            <a:custGeom>
              <a:avLst/>
              <a:gdLst>
                <a:gd name="T0" fmla="*/ 462 w 462"/>
                <a:gd name="T1" fmla="*/ 477 h 477"/>
                <a:gd name="T2" fmla="*/ 216 w 462"/>
                <a:gd name="T3" fmla="*/ 195 h 477"/>
                <a:gd name="T4" fmla="*/ 0 w 462"/>
                <a:gd name="T5" fmla="*/ 0 h 477"/>
                <a:gd name="T6" fmla="*/ 0 60000 65536"/>
                <a:gd name="T7" fmla="*/ 0 60000 65536"/>
                <a:gd name="T8" fmla="*/ 0 60000 65536"/>
              </a:gdLst>
              <a:ahLst/>
              <a:cxnLst>
                <a:cxn ang="T6">
                  <a:pos x="T0" y="T1"/>
                </a:cxn>
                <a:cxn ang="T7">
                  <a:pos x="T2" y="T3"/>
                </a:cxn>
                <a:cxn ang="T8">
                  <a:pos x="T4" y="T5"/>
                </a:cxn>
              </a:cxnLst>
              <a:rect l="0" t="0" r="r" b="b"/>
              <a:pathLst>
                <a:path w="462" h="477">
                  <a:moveTo>
                    <a:pt x="462" y="477"/>
                  </a:moveTo>
                  <a:cubicBezTo>
                    <a:pt x="421" y="430"/>
                    <a:pt x="293" y="274"/>
                    <a:pt x="216" y="195"/>
                  </a:cubicBezTo>
                  <a:cubicBezTo>
                    <a:pt x="148" y="137"/>
                    <a:pt x="45" y="41"/>
                    <a:pt x="0" y="0"/>
                  </a:cubicBezTo>
                </a:path>
              </a:pathLst>
            </a:custGeom>
            <a:noFill/>
            <a:ln w="6350" cmpd="sng">
              <a:solidFill>
                <a:schemeClr val="tx2"/>
              </a:solidFill>
              <a:round/>
              <a:headEnd/>
              <a:tailEnd/>
            </a:ln>
            <a:effectLst/>
          </p:spPr>
          <p:txBody>
            <a:bodyPr/>
            <a:lstStyle/>
            <a:p>
              <a:endParaRPr lang="en-US"/>
            </a:p>
          </p:txBody>
        </p:sp>
        <p:sp>
          <p:nvSpPr>
            <p:cNvPr id="19" name="Freeform 127"/>
            <p:cNvSpPr>
              <a:spLocks/>
            </p:cNvSpPr>
            <p:nvPr/>
          </p:nvSpPr>
          <p:spPr bwMode="auto">
            <a:xfrm>
              <a:off x="3155" y="2189"/>
              <a:ext cx="459" cy="546"/>
            </a:xfrm>
            <a:custGeom>
              <a:avLst/>
              <a:gdLst>
                <a:gd name="T0" fmla="*/ 459 w 459"/>
                <a:gd name="T1" fmla="*/ 546 h 546"/>
                <a:gd name="T2" fmla="*/ 217 w 459"/>
                <a:gd name="T3" fmla="*/ 238 h 546"/>
                <a:gd name="T4" fmla="*/ 0 w 459"/>
                <a:gd name="T5" fmla="*/ 0 h 546"/>
                <a:gd name="T6" fmla="*/ 0 60000 65536"/>
                <a:gd name="T7" fmla="*/ 0 60000 65536"/>
                <a:gd name="T8" fmla="*/ 0 60000 65536"/>
              </a:gdLst>
              <a:ahLst/>
              <a:cxnLst>
                <a:cxn ang="T6">
                  <a:pos x="T0" y="T1"/>
                </a:cxn>
                <a:cxn ang="T7">
                  <a:pos x="T2" y="T3"/>
                </a:cxn>
                <a:cxn ang="T8">
                  <a:pos x="T4" y="T5"/>
                </a:cxn>
              </a:cxnLst>
              <a:rect l="0" t="0" r="r" b="b"/>
              <a:pathLst>
                <a:path w="459" h="546">
                  <a:moveTo>
                    <a:pt x="459" y="546"/>
                  </a:moveTo>
                  <a:cubicBezTo>
                    <a:pt x="419" y="495"/>
                    <a:pt x="293" y="329"/>
                    <a:pt x="217" y="238"/>
                  </a:cubicBezTo>
                  <a:cubicBezTo>
                    <a:pt x="149" y="172"/>
                    <a:pt x="45" y="50"/>
                    <a:pt x="0" y="0"/>
                  </a:cubicBezTo>
                </a:path>
              </a:pathLst>
            </a:custGeom>
            <a:noFill/>
            <a:ln w="6350" cmpd="sng">
              <a:solidFill>
                <a:schemeClr val="tx2"/>
              </a:solidFill>
              <a:round/>
              <a:headEnd/>
              <a:tailEnd/>
            </a:ln>
            <a:effectLst/>
          </p:spPr>
          <p:txBody>
            <a:bodyPr/>
            <a:lstStyle/>
            <a:p>
              <a:endParaRPr lang="en-US"/>
            </a:p>
          </p:txBody>
        </p:sp>
        <p:sp>
          <p:nvSpPr>
            <p:cNvPr id="20" name="Freeform 128"/>
            <p:cNvSpPr>
              <a:spLocks/>
            </p:cNvSpPr>
            <p:nvPr/>
          </p:nvSpPr>
          <p:spPr bwMode="auto">
            <a:xfrm>
              <a:off x="3201" y="2040"/>
              <a:ext cx="417" cy="537"/>
            </a:xfrm>
            <a:custGeom>
              <a:avLst/>
              <a:gdLst>
                <a:gd name="T0" fmla="*/ 417 w 417"/>
                <a:gd name="T1" fmla="*/ 537 h 537"/>
                <a:gd name="T2" fmla="*/ 216 w 417"/>
                <a:gd name="T3" fmla="*/ 261 h 537"/>
                <a:gd name="T4" fmla="*/ 0 w 417"/>
                <a:gd name="T5" fmla="*/ 0 h 537"/>
                <a:gd name="T6" fmla="*/ 0 60000 65536"/>
                <a:gd name="T7" fmla="*/ 0 60000 65536"/>
                <a:gd name="T8" fmla="*/ 0 60000 65536"/>
              </a:gdLst>
              <a:ahLst/>
              <a:cxnLst>
                <a:cxn ang="T6">
                  <a:pos x="T0" y="T1"/>
                </a:cxn>
                <a:cxn ang="T7">
                  <a:pos x="T2" y="T3"/>
                </a:cxn>
                <a:cxn ang="T8">
                  <a:pos x="T4" y="T5"/>
                </a:cxn>
              </a:cxnLst>
              <a:rect l="0" t="0" r="r" b="b"/>
              <a:pathLst>
                <a:path w="417" h="537">
                  <a:moveTo>
                    <a:pt x="417" y="537"/>
                  </a:moveTo>
                  <a:cubicBezTo>
                    <a:pt x="384" y="492"/>
                    <a:pt x="285" y="350"/>
                    <a:pt x="216" y="261"/>
                  </a:cubicBezTo>
                  <a:cubicBezTo>
                    <a:pt x="162" y="189"/>
                    <a:pt x="45" y="54"/>
                    <a:pt x="0" y="0"/>
                  </a:cubicBezTo>
                </a:path>
              </a:pathLst>
            </a:custGeom>
            <a:noFill/>
            <a:ln w="6350" cmpd="sng">
              <a:solidFill>
                <a:schemeClr val="tx2"/>
              </a:solidFill>
              <a:round/>
              <a:headEnd/>
              <a:tailEnd/>
            </a:ln>
            <a:effectLst/>
          </p:spPr>
          <p:txBody>
            <a:bodyPr/>
            <a:lstStyle/>
            <a:p>
              <a:endParaRPr lang="en-US"/>
            </a:p>
          </p:txBody>
        </p:sp>
        <p:sp>
          <p:nvSpPr>
            <p:cNvPr id="21" name="Freeform 129"/>
            <p:cNvSpPr>
              <a:spLocks/>
            </p:cNvSpPr>
            <p:nvPr/>
          </p:nvSpPr>
          <p:spPr bwMode="auto">
            <a:xfrm>
              <a:off x="3300" y="1896"/>
              <a:ext cx="305" cy="485"/>
            </a:xfrm>
            <a:custGeom>
              <a:avLst/>
              <a:gdLst>
                <a:gd name="T0" fmla="*/ 305 w 305"/>
                <a:gd name="T1" fmla="*/ 485 h 485"/>
                <a:gd name="T2" fmla="*/ 155 w 305"/>
                <a:gd name="T3" fmla="*/ 234 h 485"/>
                <a:gd name="T4" fmla="*/ 0 w 305"/>
                <a:gd name="T5" fmla="*/ 0 h 485"/>
                <a:gd name="T6" fmla="*/ 0 60000 65536"/>
                <a:gd name="T7" fmla="*/ 0 60000 65536"/>
                <a:gd name="T8" fmla="*/ 0 60000 65536"/>
              </a:gdLst>
              <a:ahLst/>
              <a:cxnLst>
                <a:cxn ang="T6">
                  <a:pos x="T0" y="T1"/>
                </a:cxn>
                <a:cxn ang="T7">
                  <a:pos x="T2" y="T3"/>
                </a:cxn>
                <a:cxn ang="T8">
                  <a:pos x="T4" y="T5"/>
                </a:cxn>
              </a:cxnLst>
              <a:rect l="0" t="0" r="r" b="b"/>
              <a:pathLst>
                <a:path w="305" h="485">
                  <a:moveTo>
                    <a:pt x="305" y="485"/>
                  </a:moveTo>
                  <a:cubicBezTo>
                    <a:pt x="280" y="444"/>
                    <a:pt x="206" y="315"/>
                    <a:pt x="155" y="234"/>
                  </a:cubicBezTo>
                  <a:cubicBezTo>
                    <a:pt x="114" y="168"/>
                    <a:pt x="32" y="49"/>
                    <a:pt x="0" y="0"/>
                  </a:cubicBezTo>
                </a:path>
              </a:pathLst>
            </a:custGeom>
            <a:noFill/>
            <a:ln w="6350" cmpd="sng">
              <a:solidFill>
                <a:schemeClr val="tx2"/>
              </a:solidFill>
              <a:round/>
              <a:headEnd/>
              <a:tailEnd/>
            </a:ln>
            <a:effectLst/>
          </p:spPr>
          <p:txBody>
            <a:bodyPr/>
            <a:lstStyle/>
            <a:p>
              <a:endParaRPr lang="en-US"/>
            </a:p>
          </p:txBody>
        </p:sp>
        <p:sp>
          <p:nvSpPr>
            <p:cNvPr id="22" name="Freeform 130"/>
            <p:cNvSpPr>
              <a:spLocks/>
            </p:cNvSpPr>
            <p:nvPr/>
          </p:nvSpPr>
          <p:spPr bwMode="auto">
            <a:xfrm>
              <a:off x="3387" y="1791"/>
              <a:ext cx="211" cy="358"/>
            </a:xfrm>
            <a:custGeom>
              <a:avLst/>
              <a:gdLst>
                <a:gd name="T0" fmla="*/ 211 w 211"/>
                <a:gd name="T1" fmla="*/ 358 h 358"/>
                <a:gd name="T2" fmla="*/ 93 w 211"/>
                <a:gd name="T3" fmla="*/ 162 h 358"/>
                <a:gd name="T4" fmla="*/ 0 w 211"/>
                <a:gd name="T5" fmla="*/ 0 h 358"/>
                <a:gd name="T6" fmla="*/ 0 60000 65536"/>
                <a:gd name="T7" fmla="*/ 0 60000 65536"/>
                <a:gd name="T8" fmla="*/ 0 60000 65536"/>
              </a:gdLst>
              <a:ahLst/>
              <a:cxnLst>
                <a:cxn ang="T6">
                  <a:pos x="T0" y="T1"/>
                </a:cxn>
                <a:cxn ang="T7">
                  <a:pos x="T2" y="T3"/>
                </a:cxn>
                <a:cxn ang="T8">
                  <a:pos x="T4" y="T5"/>
                </a:cxn>
              </a:cxnLst>
              <a:rect l="0" t="0" r="r" b="b"/>
              <a:pathLst>
                <a:path w="211" h="358">
                  <a:moveTo>
                    <a:pt x="211" y="358"/>
                  </a:moveTo>
                  <a:cubicBezTo>
                    <a:pt x="191" y="325"/>
                    <a:pt x="128" y="222"/>
                    <a:pt x="93" y="162"/>
                  </a:cubicBezTo>
                  <a:cubicBezTo>
                    <a:pt x="52" y="96"/>
                    <a:pt x="19" y="34"/>
                    <a:pt x="0" y="0"/>
                  </a:cubicBezTo>
                </a:path>
              </a:pathLst>
            </a:custGeom>
            <a:noFill/>
            <a:ln w="6350" cmpd="sng">
              <a:solidFill>
                <a:schemeClr val="tx2"/>
              </a:solidFill>
              <a:round/>
              <a:headEnd/>
              <a:tailEnd/>
            </a:ln>
            <a:effectLst/>
          </p:spPr>
          <p:txBody>
            <a:bodyPr/>
            <a:lstStyle/>
            <a:p>
              <a:endParaRPr lang="en-US"/>
            </a:p>
          </p:txBody>
        </p:sp>
        <p:sp>
          <p:nvSpPr>
            <p:cNvPr id="23" name="Freeform 131"/>
            <p:cNvSpPr>
              <a:spLocks/>
            </p:cNvSpPr>
            <p:nvPr/>
          </p:nvSpPr>
          <p:spPr bwMode="auto">
            <a:xfrm>
              <a:off x="3455" y="1724"/>
              <a:ext cx="124" cy="193"/>
            </a:xfrm>
            <a:custGeom>
              <a:avLst/>
              <a:gdLst>
                <a:gd name="T0" fmla="*/ 124 w 211"/>
                <a:gd name="T1" fmla="*/ 193 h 358"/>
                <a:gd name="T2" fmla="*/ 55 w 211"/>
                <a:gd name="T3" fmla="*/ 87 h 358"/>
                <a:gd name="T4" fmla="*/ 0 w 211"/>
                <a:gd name="T5" fmla="*/ 0 h 358"/>
                <a:gd name="T6" fmla="*/ 0 60000 65536"/>
                <a:gd name="T7" fmla="*/ 0 60000 65536"/>
                <a:gd name="T8" fmla="*/ 0 60000 65536"/>
              </a:gdLst>
              <a:ahLst/>
              <a:cxnLst>
                <a:cxn ang="T6">
                  <a:pos x="T0" y="T1"/>
                </a:cxn>
                <a:cxn ang="T7">
                  <a:pos x="T2" y="T3"/>
                </a:cxn>
                <a:cxn ang="T8">
                  <a:pos x="T4" y="T5"/>
                </a:cxn>
              </a:cxnLst>
              <a:rect l="0" t="0" r="r" b="b"/>
              <a:pathLst>
                <a:path w="211" h="358">
                  <a:moveTo>
                    <a:pt x="211" y="358"/>
                  </a:moveTo>
                  <a:cubicBezTo>
                    <a:pt x="191" y="325"/>
                    <a:pt x="128" y="222"/>
                    <a:pt x="93" y="162"/>
                  </a:cubicBezTo>
                  <a:cubicBezTo>
                    <a:pt x="52" y="96"/>
                    <a:pt x="19" y="34"/>
                    <a:pt x="0" y="0"/>
                  </a:cubicBezTo>
                </a:path>
              </a:pathLst>
            </a:custGeom>
            <a:noFill/>
            <a:ln w="6350" cmpd="sng">
              <a:solidFill>
                <a:schemeClr val="tx2"/>
              </a:solidFill>
              <a:round/>
              <a:headEnd/>
              <a:tailEnd/>
            </a:ln>
            <a:effectLst/>
          </p:spPr>
          <p:txBody>
            <a:bodyPr/>
            <a:lstStyle/>
            <a:p>
              <a:endParaRPr lang="en-US"/>
            </a:p>
          </p:txBody>
        </p:sp>
      </p:grpSp>
      <p:grpSp>
        <p:nvGrpSpPr>
          <p:cNvPr id="24" name="Group 132"/>
          <p:cNvGrpSpPr>
            <a:grpSpLocks/>
          </p:cNvGrpSpPr>
          <p:nvPr userDrawn="1"/>
        </p:nvGrpSpPr>
        <p:grpSpPr bwMode="auto">
          <a:xfrm rot="7776442">
            <a:off x="7135813" y="3151187"/>
            <a:ext cx="1068388" cy="1731963"/>
            <a:chOff x="3130" y="1617"/>
            <a:chExt cx="886" cy="1509"/>
          </a:xfrm>
        </p:grpSpPr>
        <p:sp>
          <p:nvSpPr>
            <p:cNvPr id="25" name="Freeform 133"/>
            <p:cNvSpPr>
              <a:spLocks/>
            </p:cNvSpPr>
            <p:nvPr/>
          </p:nvSpPr>
          <p:spPr bwMode="auto">
            <a:xfrm>
              <a:off x="3130" y="1617"/>
              <a:ext cx="886" cy="1341"/>
            </a:xfrm>
            <a:custGeom>
              <a:avLst/>
              <a:gdLst>
                <a:gd name="T0" fmla="*/ 461 w 886"/>
                <a:gd name="T1" fmla="*/ 1341 h 1341"/>
                <a:gd name="T2" fmla="*/ 524 w 886"/>
                <a:gd name="T3" fmla="*/ 1302 h 1341"/>
                <a:gd name="T4" fmla="*/ 722 w 886"/>
                <a:gd name="T5" fmla="*/ 1153 h 1341"/>
                <a:gd name="T6" fmla="*/ 865 w 886"/>
                <a:gd name="T7" fmla="*/ 850 h 1341"/>
                <a:gd name="T8" fmla="*/ 882 w 886"/>
                <a:gd name="T9" fmla="*/ 807 h 1341"/>
                <a:gd name="T10" fmla="*/ 885 w 886"/>
                <a:gd name="T11" fmla="*/ 760 h 1341"/>
                <a:gd name="T12" fmla="*/ 885 w 886"/>
                <a:gd name="T13" fmla="*/ 564 h 1341"/>
                <a:gd name="T14" fmla="*/ 862 w 886"/>
                <a:gd name="T15" fmla="*/ 444 h 1341"/>
                <a:gd name="T16" fmla="*/ 742 w 886"/>
                <a:gd name="T17" fmla="*/ 261 h 1341"/>
                <a:gd name="T18" fmla="*/ 672 w 886"/>
                <a:gd name="T19" fmla="*/ 198 h 1341"/>
                <a:gd name="T20" fmla="*/ 632 w 886"/>
                <a:gd name="T21" fmla="*/ 161 h 1341"/>
                <a:gd name="T22" fmla="*/ 552 w 886"/>
                <a:gd name="T23" fmla="*/ 118 h 1341"/>
                <a:gd name="T24" fmla="*/ 459 w 886"/>
                <a:gd name="T25" fmla="*/ 98 h 1341"/>
                <a:gd name="T26" fmla="*/ 403 w 886"/>
                <a:gd name="T27" fmla="*/ 68 h 1341"/>
                <a:gd name="T28" fmla="*/ 396 w 886"/>
                <a:gd name="T29" fmla="*/ 31 h 1341"/>
                <a:gd name="T30" fmla="*/ 349 w 886"/>
                <a:gd name="T31" fmla="*/ 1 h 1341"/>
                <a:gd name="T32" fmla="*/ 336 w 886"/>
                <a:gd name="T33" fmla="*/ 38 h 1341"/>
                <a:gd name="T34" fmla="*/ 349 w 886"/>
                <a:gd name="T35" fmla="*/ 74 h 1341"/>
                <a:gd name="T36" fmla="*/ 326 w 886"/>
                <a:gd name="T37" fmla="*/ 98 h 1341"/>
                <a:gd name="T38" fmla="*/ 299 w 886"/>
                <a:gd name="T39" fmla="*/ 134 h 1341"/>
                <a:gd name="T40" fmla="*/ 273 w 886"/>
                <a:gd name="T41" fmla="*/ 144 h 1341"/>
                <a:gd name="T42" fmla="*/ 263 w 886"/>
                <a:gd name="T43" fmla="*/ 171 h 1341"/>
                <a:gd name="T44" fmla="*/ 223 w 886"/>
                <a:gd name="T45" fmla="*/ 181 h 1341"/>
                <a:gd name="T46" fmla="*/ 170 w 886"/>
                <a:gd name="T47" fmla="*/ 241 h 1341"/>
                <a:gd name="T48" fmla="*/ 170 w 886"/>
                <a:gd name="T49" fmla="*/ 281 h 1341"/>
                <a:gd name="T50" fmla="*/ 110 w 886"/>
                <a:gd name="T51" fmla="*/ 307 h 1341"/>
                <a:gd name="T52" fmla="*/ 80 w 886"/>
                <a:gd name="T53" fmla="*/ 374 h 1341"/>
                <a:gd name="T54" fmla="*/ 73 w 886"/>
                <a:gd name="T55" fmla="*/ 427 h 1341"/>
                <a:gd name="T56" fmla="*/ 56 w 886"/>
                <a:gd name="T57" fmla="*/ 447 h 1341"/>
                <a:gd name="T58" fmla="*/ 56 w 886"/>
                <a:gd name="T59" fmla="*/ 474 h 1341"/>
                <a:gd name="T60" fmla="*/ 23 w 886"/>
                <a:gd name="T61" fmla="*/ 547 h 1341"/>
                <a:gd name="T62" fmla="*/ 26 w 886"/>
                <a:gd name="T63" fmla="*/ 600 h 1341"/>
                <a:gd name="T64" fmla="*/ 6 w 886"/>
                <a:gd name="T65" fmla="*/ 650 h 1341"/>
                <a:gd name="T66" fmla="*/ 3 w 886"/>
                <a:gd name="T67" fmla="*/ 720 h 1341"/>
                <a:gd name="T68" fmla="*/ 13 w 886"/>
                <a:gd name="T69" fmla="*/ 790 h 1341"/>
                <a:gd name="T70" fmla="*/ 86 w 886"/>
                <a:gd name="T71" fmla="*/ 1027 h 1341"/>
                <a:gd name="T72" fmla="*/ 213 w 886"/>
                <a:gd name="T73" fmla="*/ 1183 h 1341"/>
                <a:gd name="T74" fmla="*/ 413 w 886"/>
                <a:gd name="T75" fmla="*/ 1330 h 1341"/>
                <a:gd name="T76" fmla="*/ 461 w 886"/>
                <a:gd name="T77" fmla="*/ 1341 h 13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6" h="1341">
                  <a:moveTo>
                    <a:pt x="461" y="1341"/>
                  </a:moveTo>
                  <a:lnTo>
                    <a:pt x="524" y="1302"/>
                  </a:lnTo>
                  <a:cubicBezTo>
                    <a:pt x="568" y="1271"/>
                    <a:pt x="665" y="1228"/>
                    <a:pt x="722" y="1153"/>
                  </a:cubicBezTo>
                  <a:cubicBezTo>
                    <a:pt x="832" y="996"/>
                    <a:pt x="837" y="909"/>
                    <a:pt x="865" y="850"/>
                  </a:cubicBezTo>
                  <a:lnTo>
                    <a:pt x="882" y="807"/>
                  </a:lnTo>
                  <a:lnTo>
                    <a:pt x="885" y="760"/>
                  </a:lnTo>
                  <a:lnTo>
                    <a:pt x="885" y="564"/>
                  </a:lnTo>
                  <a:cubicBezTo>
                    <a:pt x="881" y="511"/>
                    <a:pt x="886" y="494"/>
                    <a:pt x="862" y="444"/>
                  </a:cubicBezTo>
                  <a:cubicBezTo>
                    <a:pt x="838" y="394"/>
                    <a:pt x="774" y="303"/>
                    <a:pt x="742" y="261"/>
                  </a:cubicBezTo>
                  <a:lnTo>
                    <a:pt x="672" y="198"/>
                  </a:lnTo>
                  <a:lnTo>
                    <a:pt x="632" y="161"/>
                  </a:lnTo>
                  <a:cubicBezTo>
                    <a:pt x="612" y="148"/>
                    <a:pt x="599" y="134"/>
                    <a:pt x="552" y="118"/>
                  </a:cubicBezTo>
                  <a:cubicBezTo>
                    <a:pt x="505" y="102"/>
                    <a:pt x="484" y="105"/>
                    <a:pt x="459" y="98"/>
                  </a:cubicBezTo>
                  <a:lnTo>
                    <a:pt x="403" y="68"/>
                  </a:lnTo>
                  <a:lnTo>
                    <a:pt x="396" y="31"/>
                  </a:lnTo>
                  <a:cubicBezTo>
                    <a:pt x="387" y="20"/>
                    <a:pt x="359" y="0"/>
                    <a:pt x="349" y="1"/>
                  </a:cubicBezTo>
                  <a:cubicBezTo>
                    <a:pt x="339" y="2"/>
                    <a:pt x="336" y="26"/>
                    <a:pt x="336" y="38"/>
                  </a:cubicBezTo>
                  <a:lnTo>
                    <a:pt x="349" y="74"/>
                  </a:lnTo>
                  <a:lnTo>
                    <a:pt x="326" y="98"/>
                  </a:lnTo>
                  <a:lnTo>
                    <a:pt x="299" y="134"/>
                  </a:lnTo>
                  <a:lnTo>
                    <a:pt x="273" y="144"/>
                  </a:lnTo>
                  <a:lnTo>
                    <a:pt x="263" y="171"/>
                  </a:lnTo>
                  <a:lnTo>
                    <a:pt x="223" y="181"/>
                  </a:lnTo>
                  <a:lnTo>
                    <a:pt x="170" y="241"/>
                  </a:lnTo>
                  <a:lnTo>
                    <a:pt x="170" y="281"/>
                  </a:lnTo>
                  <a:cubicBezTo>
                    <a:pt x="160" y="292"/>
                    <a:pt x="125" y="291"/>
                    <a:pt x="110" y="307"/>
                  </a:cubicBezTo>
                  <a:cubicBezTo>
                    <a:pt x="94" y="323"/>
                    <a:pt x="86" y="354"/>
                    <a:pt x="80" y="374"/>
                  </a:cubicBezTo>
                  <a:cubicBezTo>
                    <a:pt x="74" y="394"/>
                    <a:pt x="76" y="415"/>
                    <a:pt x="73" y="427"/>
                  </a:cubicBezTo>
                  <a:lnTo>
                    <a:pt x="56" y="447"/>
                  </a:lnTo>
                  <a:lnTo>
                    <a:pt x="56" y="474"/>
                  </a:lnTo>
                  <a:cubicBezTo>
                    <a:pt x="51" y="491"/>
                    <a:pt x="28" y="526"/>
                    <a:pt x="23" y="547"/>
                  </a:cubicBezTo>
                  <a:cubicBezTo>
                    <a:pt x="23" y="600"/>
                    <a:pt x="30" y="583"/>
                    <a:pt x="26" y="600"/>
                  </a:cubicBezTo>
                  <a:cubicBezTo>
                    <a:pt x="23" y="617"/>
                    <a:pt x="12" y="623"/>
                    <a:pt x="6" y="650"/>
                  </a:cubicBezTo>
                  <a:cubicBezTo>
                    <a:pt x="0" y="677"/>
                    <a:pt x="2" y="697"/>
                    <a:pt x="3" y="720"/>
                  </a:cubicBezTo>
                  <a:cubicBezTo>
                    <a:pt x="4" y="743"/>
                    <a:pt x="13" y="790"/>
                    <a:pt x="13" y="790"/>
                  </a:cubicBezTo>
                  <a:cubicBezTo>
                    <a:pt x="13" y="790"/>
                    <a:pt x="42" y="964"/>
                    <a:pt x="86" y="1027"/>
                  </a:cubicBezTo>
                  <a:cubicBezTo>
                    <a:pt x="130" y="1090"/>
                    <a:pt x="159" y="1133"/>
                    <a:pt x="213" y="1183"/>
                  </a:cubicBezTo>
                  <a:cubicBezTo>
                    <a:pt x="267" y="1233"/>
                    <a:pt x="372" y="1306"/>
                    <a:pt x="413" y="1330"/>
                  </a:cubicBezTo>
                  <a:lnTo>
                    <a:pt x="461" y="1341"/>
                  </a:lnTo>
                  <a:close/>
                </a:path>
              </a:pathLst>
            </a:custGeom>
            <a:noFill/>
            <a:ln w="12700" cmpd="sng">
              <a:solidFill>
                <a:srgbClr val="DDDDDD"/>
              </a:solidFill>
              <a:round/>
              <a:headEnd/>
              <a:tailEnd/>
            </a:ln>
            <a:effectLst/>
          </p:spPr>
          <p:txBody>
            <a:bodyPr/>
            <a:lstStyle/>
            <a:p>
              <a:endParaRPr lang="en-US"/>
            </a:p>
          </p:txBody>
        </p:sp>
        <p:sp>
          <p:nvSpPr>
            <p:cNvPr id="26" name="Freeform 134"/>
            <p:cNvSpPr>
              <a:spLocks/>
            </p:cNvSpPr>
            <p:nvPr/>
          </p:nvSpPr>
          <p:spPr bwMode="auto">
            <a:xfrm>
              <a:off x="3483" y="1691"/>
              <a:ext cx="139" cy="1435"/>
            </a:xfrm>
            <a:custGeom>
              <a:avLst/>
              <a:gdLst>
                <a:gd name="T0" fmla="*/ 83 w 139"/>
                <a:gd name="T1" fmla="*/ 1435 h 1435"/>
                <a:gd name="T2" fmla="*/ 123 w 139"/>
                <a:gd name="T3" fmla="*/ 1159 h 1435"/>
                <a:gd name="T4" fmla="*/ 139 w 139"/>
                <a:gd name="T5" fmla="*/ 803 h 1435"/>
                <a:gd name="T6" fmla="*/ 123 w 139"/>
                <a:gd name="T7" fmla="*/ 660 h 1435"/>
                <a:gd name="T8" fmla="*/ 116 w 139"/>
                <a:gd name="T9" fmla="*/ 407 h 1435"/>
                <a:gd name="T10" fmla="*/ 100 w 139"/>
                <a:gd name="T11" fmla="*/ 253 h 1435"/>
                <a:gd name="T12" fmla="*/ 86 w 139"/>
                <a:gd name="T13" fmla="*/ 167 h 1435"/>
                <a:gd name="T14" fmla="*/ 0 w 139"/>
                <a:gd name="T15" fmla="*/ 0 h 1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 h="1435">
                  <a:moveTo>
                    <a:pt x="83" y="1435"/>
                  </a:moveTo>
                  <a:cubicBezTo>
                    <a:pt x="98" y="1349"/>
                    <a:pt x="114" y="1264"/>
                    <a:pt x="123" y="1159"/>
                  </a:cubicBezTo>
                  <a:cubicBezTo>
                    <a:pt x="132" y="1054"/>
                    <a:pt x="139" y="886"/>
                    <a:pt x="139" y="803"/>
                  </a:cubicBezTo>
                  <a:cubicBezTo>
                    <a:pt x="139" y="720"/>
                    <a:pt x="127" y="726"/>
                    <a:pt x="123" y="660"/>
                  </a:cubicBezTo>
                  <a:cubicBezTo>
                    <a:pt x="119" y="594"/>
                    <a:pt x="120" y="475"/>
                    <a:pt x="116" y="407"/>
                  </a:cubicBezTo>
                  <a:cubicBezTo>
                    <a:pt x="112" y="339"/>
                    <a:pt x="105" y="293"/>
                    <a:pt x="100" y="253"/>
                  </a:cubicBezTo>
                  <a:cubicBezTo>
                    <a:pt x="95" y="213"/>
                    <a:pt x="103" y="209"/>
                    <a:pt x="86" y="167"/>
                  </a:cubicBezTo>
                  <a:cubicBezTo>
                    <a:pt x="69" y="125"/>
                    <a:pt x="34" y="62"/>
                    <a:pt x="0" y="0"/>
                  </a:cubicBezTo>
                </a:path>
              </a:pathLst>
            </a:custGeom>
            <a:noFill/>
            <a:ln w="38100" cmpd="sng">
              <a:solidFill>
                <a:srgbClr val="DDDDDD"/>
              </a:solidFill>
              <a:round/>
              <a:headEnd/>
              <a:tailEnd/>
            </a:ln>
            <a:effectLst/>
          </p:spPr>
          <p:txBody>
            <a:bodyPr/>
            <a:lstStyle/>
            <a:p>
              <a:endParaRPr lang="en-US"/>
            </a:p>
          </p:txBody>
        </p:sp>
        <p:sp>
          <p:nvSpPr>
            <p:cNvPr id="27" name="Freeform 135"/>
            <p:cNvSpPr>
              <a:spLocks/>
            </p:cNvSpPr>
            <p:nvPr/>
          </p:nvSpPr>
          <p:spPr bwMode="auto">
            <a:xfrm>
              <a:off x="3603" y="2676"/>
              <a:ext cx="303" cy="219"/>
            </a:xfrm>
            <a:custGeom>
              <a:avLst/>
              <a:gdLst>
                <a:gd name="T0" fmla="*/ 0 w 303"/>
                <a:gd name="T1" fmla="*/ 219 h 219"/>
                <a:gd name="T2" fmla="*/ 147 w 303"/>
                <a:gd name="T3" fmla="*/ 132 h 219"/>
                <a:gd name="T4" fmla="*/ 303 w 303"/>
                <a:gd name="T5" fmla="*/ 0 h 219"/>
                <a:gd name="T6" fmla="*/ 0 60000 65536"/>
                <a:gd name="T7" fmla="*/ 0 60000 65536"/>
                <a:gd name="T8" fmla="*/ 0 60000 65536"/>
              </a:gdLst>
              <a:ahLst/>
              <a:cxnLst>
                <a:cxn ang="T6">
                  <a:pos x="T0" y="T1"/>
                </a:cxn>
                <a:cxn ang="T7">
                  <a:pos x="T2" y="T3"/>
                </a:cxn>
                <a:cxn ang="T8">
                  <a:pos x="T4" y="T5"/>
                </a:cxn>
              </a:cxnLst>
              <a:rect l="0" t="0" r="r" b="b"/>
              <a:pathLst>
                <a:path w="303" h="219">
                  <a:moveTo>
                    <a:pt x="0" y="219"/>
                  </a:moveTo>
                  <a:cubicBezTo>
                    <a:pt x="26" y="205"/>
                    <a:pt x="97" y="168"/>
                    <a:pt x="147" y="132"/>
                  </a:cubicBezTo>
                  <a:cubicBezTo>
                    <a:pt x="199" y="96"/>
                    <a:pt x="271" y="27"/>
                    <a:pt x="303" y="0"/>
                  </a:cubicBezTo>
                </a:path>
              </a:pathLst>
            </a:custGeom>
            <a:noFill/>
            <a:ln w="6350" cmpd="sng">
              <a:solidFill>
                <a:srgbClr val="DDDDDD"/>
              </a:solidFill>
              <a:round/>
              <a:headEnd/>
              <a:tailEnd/>
            </a:ln>
            <a:effectLst/>
          </p:spPr>
          <p:txBody>
            <a:bodyPr/>
            <a:lstStyle/>
            <a:p>
              <a:endParaRPr lang="en-US"/>
            </a:p>
          </p:txBody>
        </p:sp>
        <p:sp>
          <p:nvSpPr>
            <p:cNvPr id="28" name="Freeform 136"/>
            <p:cNvSpPr>
              <a:spLocks/>
            </p:cNvSpPr>
            <p:nvPr/>
          </p:nvSpPr>
          <p:spPr bwMode="auto">
            <a:xfrm>
              <a:off x="3611" y="2387"/>
              <a:ext cx="403" cy="423"/>
            </a:xfrm>
            <a:custGeom>
              <a:avLst/>
              <a:gdLst>
                <a:gd name="T0" fmla="*/ 0 w 403"/>
                <a:gd name="T1" fmla="*/ 423 h 423"/>
                <a:gd name="T2" fmla="*/ 196 w 403"/>
                <a:gd name="T3" fmla="*/ 238 h 423"/>
                <a:gd name="T4" fmla="*/ 403 w 403"/>
                <a:gd name="T5" fmla="*/ 0 h 423"/>
                <a:gd name="T6" fmla="*/ 0 60000 65536"/>
                <a:gd name="T7" fmla="*/ 0 60000 65536"/>
                <a:gd name="T8" fmla="*/ 0 60000 65536"/>
              </a:gdLst>
              <a:ahLst/>
              <a:cxnLst>
                <a:cxn ang="T6">
                  <a:pos x="T0" y="T1"/>
                </a:cxn>
                <a:cxn ang="T7">
                  <a:pos x="T2" y="T3"/>
                </a:cxn>
                <a:cxn ang="T8">
                  <a:pos x="T4" y="T5"/>
                </a:cxn>
              </a:cxnLst>
              <a:rect l="0" t="0" r="r" b="b"/>
              <a:pathLst>
                <a:path w="403" h="423">
                  <a:moveTo>
                    <a:pt x="0" y="423"/>
                  </a:moveTo>
                  <a:cubicBezTo>
                    <a:pt x="33" y="392"/>
                    <a:pt x="129" y="307"/>
                    <a:pt x="196" y="238"/>
                  </a:cubicBezTo>
                  <a:cubicBezTo>
                    <a:pt x="265" y="168"/>
                    <a:pt x="360" y="50"/>
                    <a:pt x="403" y="0"/>
                  </a:cubicBezTo>
                </a:path>
              </a:pathLst>
            </a:custGeom>
            <a:noFill/>
            <a:ln w="6350" cmpd="sng">
              <a:solidFill>
                <a:srgbClr val="DDDDDD"/>
              </a:solidFill>
              <a:round/>
              <a:headEnd/>
              <a:tailEnd/>
            </a:ln>
            <a:effectLst/>
          </p:spPr>
          <p:txBody>
            <a:bodyPr/>
            <a:lstStyle/>
            <a:p>
              <a:endParaRPr lang="en-US"/>
            </a:p>
          </p:txBody>
        </p:sp>
        <p:sp>
          <p:nvSpPr>
            <p:cNvPr id="29" name="Freeform 137"/>
            <p:cNvSpPr>
              <a:spLocks/>
            </p:cNvSpPr>
            <p:nvPr/>
          </p:nvSpPr>
          <p:spPr bwMode="auto">
            <a:xfrm>
              <a:off x="3618" y="2118"/>
              <a:ext cx="393" cy="558"/>
            </a:xfrm>
            <a:custGeom>
              <a:avLst/>
              <a:gdLst>
                <a:gd name="T0" fmla="*/ 0 w 393"/>
                <a:gd name="T1" fmla="*/ 558 h 558"/>
                <a:gd name="T2" fmla="*/ 198 w 393"/>
                <a:gd name="T3" fmla="*/ 327 h 558"/>
                <a:gd name="T4" fmla="*/ 393 w 393"/>
                <a:gd name="T5" fmla="*/ 0 h 558"/>
                <a:gd name="T6" fmla="*/ 0 60000 65536"/>
                <a:gd name="T7" fmla="*/ 0 60000 65536"/>
                <a:gd name="T8" fmla="*/ 0 60000 65536"/>
              </a:gdLst>
              <a:ahLst/>
              <a:cxnLst>
                <a:cxn ang="T6">
                  <a:pos x="T0" y="T1"/>
                </a:cxn>
                <a:cxn ang="T7">
                  <a:pos x="T2" y="T3"/>
                </a:cxn>
                <a:cxn ang="T8">
                  <a:pos x="T4" y="T5"/>
                </a:cxn>
              </a:cxnLst>
              <a:rect l="0" t="0" r="r" b="b"/>
              <a:pathLst>
                <a:path w="393" h="558">
                  <a:moveTo>
                    <a:pt x="0" y="558"/>
                  </a:moveTo>
                  <a:cubicBezTo>
                    <a:pt x="33" y="520"/>
                    <a:pt x="133" y="420"/>
                    <a:pt x="198" y="327"/>
                  </a:cubicBezTo>
                  <a:cubicBezTo>
                    <a:pt x="264" y="235"/>
                    <a:pt x="353" y="68"/>
                    <a:pt x="393" y="0"/>
                  </a:cubicBezTo>
                </a:path>
              </a:pathLst>
            </a:custGeom>
            <a:noFill/>
            <a:ln w="6350" cmpd="sng">
              <a:solidFill>
                <a:srgbClr val="DDDDDD"/>
              </a:solidFill>
              <a:round/>
              <a:headEnd/>
              <a:tailEnd/>
            </a:ln>
            <a:effectLst/>
          </p:spPr>
          <p:txBody>
            <a:bodyPr/>
            <a:lstStyle/>
            <a:p>
              <a:endParaRPr lang="en-US"/>
            </a:p>
          </p:txBody>
        </p:sp>
        <p:sp>
          <p:nvSpPr>
            <p:cNvPr id="30" name="Freeform 138"/>
            <p:cNvSpPr>
              <a:spLocks/>
            </p:cNvSpPr>
            <p:nvPr/>
          </p:nvSpPr>
          <p:spPr bwMode="auto">
            <a:xfrm>
              <a:off x="3623" y="1931"/>
              <a:ext cx="282" cy="543"/>
            </a:xfrm>
            <a:custGeom>
              <a:avLst/>
              <a:gdLst>
                <a:gd name="T0" fmla="*/ 0 w 393"/>
                <a:gd name="T1" fmla="*/ 543 h 558"/>
                <a:gd name="T2" fmla="*/ 142 w 393"/>
                <a:gd name="T3" fmla="*/ 318 h 558"/>
                <a:gd name="T4" fmla="*/ 282 w 393"/>
                <a:gd name="T5" fmla="*/ 0 h 558"/>
                <a:gd name="T6" fmla="*/ 0 60000 65536"/>
                <a:gd name="T7" fmla="*/ 0 60000 65536"/>
                <a:gd name="T8" fmla="*/ 0 60000 65536"/>
              </a:gdLst>
              <a:ahLst/>
              <a:cxnLst>
                <a:cxn ang="T6">
                  <a:pos x="T0" y="T1"/>
                </a:cxn>
                <a:cxn ang="T7">
                  <a:pos x="T2" y="T3"/>
                </a:cxn>
                <a:cxn ang="T8">
                  <a:pos x="T4" y="T5"/>
                </a:cxn>
              </a:cxnLst>
              <a:rect l="0" t="0" r="r" b="b"/>
              <a:pathLst>
                <a:path w="393" h="558">
                  <a:moveTo>
                    <a:pt x="0" y="558"/>
                  </a:moveTo>
                  <a:cubicBezTo>
                    <a:pt x="33" y="520"/>
                    <a:pt x="133" y="420"/>
                    <a:pt x="198" y="327"/>
                  </a:cubicBezTo>
                  <a:cubicBezTo>
                    <a:pt x="264" y="235"/>
                    <a:pt x="353" y="68"/>
                    <a:pt x="393" y="0"/>
                  </a:cubicBezTo>
                </a:path>
              </a:pathLst>
            </a:custGeom>
            <a:noFill/>
            <a:ln w="6350" cmpd="sng">
              <a:solidFill>
                <a:srgbClr val="DDDDDD"/>
              </a:solidFill>
              <a:round/>
              <a:headEnd/>
              <a:tailEnd/>
            </a:ln>
            <a:effectLst/>
          </p:spPr>
          <p:txBody>
            <a:bodyPr/>
            <a:lstStyle/>
            <a:p>
              <a:endParaRPr lang="en-US"/>
            </a:p>
          </p:txBody>
        </p:sp>
        <p:sp>
          <p:nvSpPr>
            <p:cNvPr id="31" name="Freeform 139"/>
            <p:cNvSpPr>
              <a:spLocks/>
            </p:cNvSpPr>
            <p:nvPr/>
          </p:nvSpPr>
          <p:spPr bwMode="auto">
            <a:xfrm>
              <a:off x="3603" y="1795"/>
              <a:ext cx="175" cy="479"/>
            </a:xfrm>
            <a:custGeom>
              <a:avLst/>
              <a:gdLst>
                <a:gd name="T0" fmla="*/ 0 w 175"/>
                <a:gd name="T1" fmla="*/ 479 h 479"/>
                <a:gd name="T2" fmla="*/ 66 w 175"/>
                <a:gd name="T3" fmla="*/ 356 h 479"/>
                <a:gd name="T4" fmla="*/ 175 w 175"/>
                <a:gd name="T5" fmla="*/ 0 h 479"/>
                <a:gd name="T6" fmla="*/ 0 60000 65536"/>
                <a:gd name="T7" fmla="*/ 0 60000 65536"/>
                <a:gd name="T8" fmla="*/ 0 60000 65536"/>
              </a:gdLst>
              <a:ahLst/>
              <a:cxnLst>
                <a:cxn ang="T6">
                  <a:pos x="T0" y="T1"/>
                </a:cxn>
                <a:cxn ang="T7">
                  <a:pos x="T2" y="T3"/>
                </a:cxn>
                <a:cxn ang="T8">
                  <a:pos x="T4" y="T5"/>
                </a:cxn>
              </a:cxnLst>
              <a:rect l="0" t="0" r="r" b="b"/>
              <a:pathLst>
                <a:path w="175" h="479">
                  <a:moveTo>
                    <a:pt x="0" y="479"/>
                  </a:moveTo>
                  <a:cubicBezTo>
                    <a:pt x="11" y="459"/>
                    <a:pt x="37" y="436"/>
                    <a:pt x="66" y="356"/>
                  </a:cubicBezTo>
                  <a:cubicBezTo>
                    <a:pt x="96" y="278"/>
                    <a:pt x="152" y="74"/>
                    <a:pt x="175" y="0"/>
                  </a:cubicBezTo>
                </a:path>
              </a:pathLst>
            </a:custGeom>
            <a:noFill/>
            <a:ln w="6350" cmpd="sng">
              <a:solidFill>
                <a:srgbClr val="DDDDDD"/>
              </a:solidFill>
              <a:round/>
              <a:headEnd/>
              <a:tailEnd/>
            </a:ln>
            <a:effectLst/>
          </p:spPr>
          <p:txBody>
            <a:bodyPr/>
            <a:lstStyle/>
            <a:p>
              <a:endParaRPr lang="en-US"/>
            </a:p>
          </p:txBody>
        </p:sp>
        <p:sp>
          <p:nvSpPr>
            <p:cNvPr id="32" name="Freeform 140"/>
            <p:cNvSpPr>
              <a:spLocks/>
            </p:cNvSpPr>
            <p:nvPr/>
          </p:nvSpPr>
          <p:spPr bwMode="auto">
            <a:xfrm>
              <a:off x="3590" y="1722"/>
              <a:ext cx="55" cy="263"/>
            </a:xfrm>
            <a:custGeom>
              <a:avLst/>
              <a:gdLst>
                <a:gd name="T0" fmla="*/ 0 w 55"/>
                <a:gd name="T1" fmla="*/ 263 h 263"/>
                <a:gd name="T2" fmla="*/ 28 w 55"/>
                <a:gd name="T3" fmla="*/ 198 h 263"/>
                <a:gd name="T4" fmla="*/ 55 w 55"/>
                <a:gd name="T5" fmla="*/ 0 h 263"/>
                <a:gd name="T6" fmla="*/ 0 60000 65536"/>
                <a:gd name="T7" fmla="*/ 0 60000 65536"/>
                <a:gd name="T8" fmla="*/ 0 60000 65536"/>
              </a:gdLst>
              <a:ahLst/>
              <a:cxnLst>
                <a:cxn ang="T6">
                  <a:pos x="T0" y="T1"/>
                </a:cxn>
                <a:cxn ang="T7">
                  <a:pos x="T2" y="T3"/>
                </a:cxn>
                <a:cxn ang="T8">
                  <a:pos x="T4" y="T5"/>
                </a:cxn>
              </a:cxnLst>
              <a:rect l="0" t="0" r="r" b="b"/>
              <a:pathLst>
                <a:path w="55" h="263">
                  <a:moveTo>
                    <a:pt x="0" y="263"/>
                  </a:moveTo>
                  <a:cubicBezTo>
                    <a:pt x="5" y="252"/>
                    <a:pt x="19" y="242"/>
                    <a:pt x="28" y="198"/>
                  </a:cubicBezTo>
                  <a:cubicBezTo>
                    <a:pt x="37" y="156"/>
                    <a:pt x="50" y="41"/>
                    <a:pt x="55" y="0"/>
                  </a:cubicBezTo>
                </a:path>
              </a:pathLst>
            </a:custGeom>
            <a:noFill/>
            <a:ln w="6350" cmpd="sng">
              <a:solidFill>
                <a:srgbClr val="DDDDDD"/>
              </a:solidFill>
              <a:round/>
              <a:headEnd/>
              <a:tailEnd/>
            </a:ln>
            <a:effectLst/>
          </p:spPr>
          <p:txBody>
            <a:bodyPr/>
            <a:lstStyle/>
            <a:p>
              <a:endParaRPr lang="en-US"/>
            </a:p>
          </p:txBody>
        </p:sp>
        <p:sp>
          <p:nvSpPr>
            <p:cNvPr id="33" name="Freeform 141"/>
            <p:cNvSpPr>
              <a:spLocks/>
            </p:cNvSpPr>
            <p:nvPr/>
          </p:nvSpPr>
          <p:spPr bwMode="auto">
            <a:xfrm>
              <a:off x="3553" y="1712"/>
              <a:ext cx="27" cy="98"/>
            </a:xfrm>
            <a:custGeom>
              <a:avLst/>
              <a:gdLst>
                <a:gd name="T0" fmla="*/ 0 w 55"/>
                <a:gd name="T1" fmla="*/ 98 h 263"/>
                <a:gd name="T2" fmla="*/ 14 w 55"/>
                <a:gd name="T3" fmla="*/ 74 h 263"/>
                <a:gd name="T4" fmla="*/ 27 w 55"/>
                <a:gd name="T5" fmla="*/ 0 h 263"/>
                <a:gd name="T6" fmla="*/ 0 60000 65536"/>
                <a:gd name="T7" fmla="*/ 0 60000 65536"/>
                <a:gd name="T8" fmla="*/ 0 60000 65536"/>
              </a:gdLst>
              <a:ahLst/>
              <a:cxnLst>
                <a:cxn ang="T6">
                  <a:pos x="T0" y="T1"/>
                </a:cxn>
                <a:cxn ang="T7">
                  <a:pos x="T2" y="T3"/>
                </a:cxn>
                <a:cxn ang="T8">
                  <a:pos x="T4" y="T5"/>
                </a:cxn>
              </a:cxnLst>
              <a:rect l="0" t="0" r="r" b="b"/>
              <a:pathLst>
                <a:path w="55" h="263">
                  <a:moveTo>
                    <a:pt x="0" y="263"/>
                  </a:moveTo>
                  <a:cubicBezTo>
                    <a:pt x="5" y="252"/>
                    <a:pt x="19" y="242"/>
                    <a:pt x="28" y="198"/>
                  </a:cubicBezTo>
                  <a:cubicBezTo>
                    <a:pt x="37" y="156"/>
                    <a:pt x="50" y="41"/>
                    <a:pt x="55" y="0"/>
                  </a:cubicBezTo>
                </a:path>
              </a:pathLst>
            </a:custGeom>
            <a:noFill/>
            <a:ln w="6350" cmpd="sng">
              <a:solidFill>
                <a:srgbClr val="DDDDDD"/>
              </a:solidFill>
              <a:round/>
              <a:headEnd/>
              <a:tailEnd/>
            </a:ln>
            <a:effectLst/>
          </p:spPr>
          <p:txBody>
            <a:bodyPr/>
            <a:lstStyle/>
            <a:p>
              <a:endParaRPr lang="en-US"/>
            </a:p>
          </p:txBody>
        </p:sp>
        <p:sp>
          <p:nvSpPr>
            <p:cNvPr id="34" name="Freeform 142"/>
            <p:cNvSpPr>
              <a:spLocks/>
            </p:cNvSpPr>
            <p:nvPr/>
          </p:nvSpPr>
          <p:spPr bwMode="auto">
            <a:xfrm>
              <a:off x="3195" y="2603"/>
              <a:ext cx="396" cy="351"/>
            </a:xfrm>
            <a:custGeom>
              <a:avLst/>
              <a:gdLst>
                <a:gd name="T0" fmla="*/ 396 w 396"/>
                <a:gd name="T1" fmla="*/ 351 h 351"/>
                <a:gd name="T2" fmla="*/ 222 w 396"/>
                <a:gd name="T3" fmla="*/ 178 h 351"/>
                <a:gd name="T4" fmla="*/ 0 w 396"/>
                <a:gd name="T5" fmla="*/ 0 h 351"/>
                <a:gd name="T6" fmla="*/ 0 60000 65536"/>
                <a:gd name="T7" fmla="*/ 0 60000 65536"/>
                <a:gd name="T8" fmla="*/ 0 60000 65536"/>
              </a:gdLst>
              <a:ahLst/>
              <a:cxnLst>
                <a:cxn ang="T6">
                  <a:pos x="T0" y="T1"/>
                </a:cxn>
                <a:cxn ang="T7">
                  <a:pos x="T2" y="T3"/>
                </a:cxn>
                <a:cxn ang="T8">
                  <a:pos x="T4" y="T5"/>
                </a:cxn>
              </a:cxnLst>
              <a:rect l="0" t="0" r="r" b="b"/>
              <a:pathLst>
                <a:path w="396" h="351">
                  <a:moveTo>
                    <a:pt x="396" y="351"/>
                  </a:moveTo>
                  <a:cubicBezTo>
                    <a:pt x="367" y="322"/>
                    <a:pt x="287" y="236"/>
                    <a:pt x="222" y="178"/>
                  </a:cubicBezTo>
                  <a:cubicBezTo>
                    <a:pt x="154" y="120"/>
                    <a:pt x="46" y="37"/>
                    <a:pt x="0" y="0"/>
                  </a:cubicBezTo>
                </a:path>
              </a:pathLst>
            </a:custGeom>
            <a:noFill/>
            <a:ln w="6350" cmpd="sng">
              <a:solidFill>
                <a:srgbClr val="DDDDDD"/>
              </a:solidFill>
              <a:round/>
              <a:headEnd/>
              <a:tailEnd/>
            </a:ln>
            <a:effectLst/>
          </p:spPr>
          <p:txBody>
            <a:bodyPr/>
            <a:lstStyle/>
            <a:p>
              <a:endParaRPr lang="en-US"/>
            </a:p>
          </p:txBody>
        </p:sp>
        <p:sp>
          <p:nvSpPr>
            <p:cNvPr id="35" name="Freeform 143"/>
            <p:cNvSpPr>
              <a:spLocks/>
            </p:cNvSpPr>
            <p:nvPr/>
          </p:nvSpPr>
          <p:spPr bwMode="auto">
            <a:xfrm>
              <a:off x="3141" y="2391"/>
              <a:ext cx="462" cy="477"/>
            </a:xfrm>
            <a:custGeom>
              <a:avLst/>
              <a:gdLst>
                <a:gd name="T0" fmla="*/ 462 w 462"/>
                <a:gd name="T1" fmla="*/ 477 h 477"/>
                <a:gd name="T2" fmla="*/ 216 w 462"/>
                <a:gd name="T3" fmla="*/ 195 h 477"/>
                <a:gd name="T4" fmla="*/ 0 w 462"/>
                <a:gd name="T5" fmla="*/ 0 h 477"/>
                <a:gd name="T6" fmla="*/ 0 60000 65536"/>
                <a:gd name="T7" fmla="*/ 0 60000 65536"/>
                <a:gd name="T8" fmla="*/ 0 60000 65536"/>
              </a:gdLst>
              <a:ahLst/>
              <a:cxnLst>
                <a:cxn ang="T6">
                  <a:pos x="T0" y="T1"/>
                </a:cxn>
                <a:cxn ang="T7">
                  <a:pos x="T2" y="T3"/>
                </a:cxn>
                <a:cxn ang="T8">
                  <a:pos x="T4" y="T5"/>
                </a:cxn>
              </a:cxnLst>
              <a:rect l="0" t="0" r="r" b="b"/>
              <a:pathLst>
                <a:path w="462" h="477">
                  <a:moveTo>
                    <a:pt x="462" y="477"/>
                  </a:moveTo>
                  <a:cubicBezTo>
                    <a:pt x="421" y="430"/>
                    <a:pt x="293" y="274"/>
                    <a:pt x="216" y="195"/>
                  </a:cubicBezTo>
                  <a:cubicBezTo>
                    <a:pt x="148" y="137"/>
                    <a:pt x="45" y="41"/>
                    <a:pt x="0" y="0"/>
                  </a:cubicBezTo>
                </a:path>
              </a:pathLst>
            </a:custGeom>
            <a:noFill/>
            <a:ln w="6350" cmpd="sng">
              <a:solidFill>
                <a:srgbClr val="DDDDDD"/>
              </a:solidFill>
              <a:round/>
              <a:headEnd/>
              <a:tailEnd/>
            </a:ln>
            <a:effectLst/>
          </p:spPr>
          <p:txBody>
            <a:bodyPr/>
            <a:lstStyle/>
            <a:p>
              <a:endParaRPr lang="en-US"/>
            </a:p>
          </p:txBody>
        </p:sp>
        <p:sp>
          <p:nvSpPr>
            <p:cNvPr id="36" name="Freeform 144"/>
            <p:cNvSpPr>
              <a:spLocks/>
            </p:cNvSpPr>
            <p:nvPr/>
          </p:nvSpPr>
          <p:spPr bwMode="auto">
            <a:xfrm>
              <a:off x="3155" y="2189"/>
              <a:ext cx="459" cy="546"/>
            </a:xfrm>
            <a:custGeom>
              <a:avLst/>
              <a:gdLst>
                <a:gd name="T0" fmla="*/ 459 w 459"/>
                <a:gd name="T1" fmla="*/ 546 h 546"/>
                <a:gd name="T2" fmla="*/ 217 w 459"/>
                <a:gd name="T3" fmla="*/ 238 h 546"/>
                <a:gd name="T4" fmla="*/ 0 w 459"/>
                <a:gd name="T5" fmla="*/ 0 h 546"/>
                <a:gd name="T6" fmla="*/ 0 60000 65536"/>
                <a:gd name="T7" fmla="*/ 0 60000 65536"/>
                <a:gd name="T8" fmla="*/ 0 60000 65536"/>
              </a:gdLst>
              <a:ahLst/>
              <a:cxnLst>
                <a:cxn ang="T6">
                  <a:pos x="T0" y="T1"/>
                </a:cxn>
                <a:cxn ang="T7">
                  <a:pos x="T2" y="T3"/>
                </a:cxn>
                <a:cxn ang="T8">
                  <a:pos x="T4" y="T5"/>
                </a:cxn>
              </a:cxnLst>
              <a:rect l="0" t="0" r="r" b="b"/>
              <a:pathLst>
                <a:path w="459" h="546">
                  <a:moveTo>
                    <a:pt x="459" y="546"/>
                  </a:moveTo>
                  <a:cubicBezTo>
                    <a:pt x="419" y="495"/>
                    <a:pt x="293" y="329"/>
                    <a:pt x="217" y="238"/>
                  </a:cubicBezTo>
                  <a:cubicBezTo>
                    <a:pt x="149" y="172"/>
                    <a:pt x="45" y="50"/>
                    <a:pt x="0" y="0"/>
                  </a:cubicBezTo>
                </a:path>
              </a:pathLst>
            </a:custGeom>
            <a:noFill/>
            <a:ln w="6350" cmpd="sng">
              <a:solidFill>
                <a:srgbClr val="DDDDDD"/>
              </a:solidFill>
              <a:round/>
              <a:headEnd/>
              <a:tailEnd/>
            </a:ln>
            <a:effectLst/>
          </p:spPr>
          <p:txBody>
            <a:bodyPr/>
            <a:lstStyle/>
            <a:p>
              <a:endParaRPr lang="en-US"/>
            </a:p>
          </p:txBody>
        </p:sp>
        <p:sp>
          <p:nvSpPr>
            <p:cNvPr id="37" name="Freeform 145"/>
            <p:cNvSpPr>
              <a:spLocks/>
            </p:cNvSpPr>
            <p:nvPr/>
          </p:nvSpPr>
          <p:spPr bwMode="auto">
            <a:xfrm>
              <a:off x="3201" y="2040"/>
              <a:ext cx="417" cy="537"/>
            </a:xfrm>
            <a:custGeom>
              <a:avLst/>
              <a:gdLst>
                <a:gd name="T0" fmla="*/ 417 w 417"/>
                <a:gd name="T1" fmla="*/ 537 h 537"/>
                <a:gd name="T2" fmla="*/ 216 w 417"/>
                <a:gd name="T3" fmla="*/ 261 h 537"/>
                <a:gd name="T4" fmla="*/ 0 w 417"/>
                <a:gd name="T5" fmla="*/ 0 h 537"/>
                <a:gd name="T6" fmla="*/ 0 60000 65536"/>
                <a:gd name="T7" fmla="*/ 0 60000 65536"/>
                <a:gd name="T8" fmla="*/ 0 60000 65536"/>
              </a:gdLst>
              <a:ahLst/>
              <a:cxnLst>
                <a:cxn ang="T6">
                  <a:pos x="T0" y="T1"/>
                </a:cxn>
                <a:cxn ang="T7">
                  <a:pos x="T2" y="T3"/>
                </a:cxn>
                <a:cxn ang="T8">
                  <a:pos x="T4" y="T5"/>
                </a:cxn>
              </a:cxnLst>
              <a:rect l="0" t="0" r="r" b="b"/>
              <a:pathLst>
                <a:path w="417" h="537">
                  <a:moveTo>
                    <a:pt x="417" y="537"/>
                  </a:moveTo>
                  <a:cubicBezTo>
                    <a:pt x="384" y="492"/>
                    <a:pt x="285" y="350"/>
                    <a:pt x="216" y="261"/>
                  </a:cubicBezTo>
                  <a:cubicBezTo>
                    <a:pt x="162" y="189"/>
                    <a:pt x="45" y="54"/>
                    <a:pt x="0" y="0"/>
                  </a:cubicBezTo>
                </a:path>
              </a:pathLst>
            </a:custGeom>
            <a:noFill/>
            <a:ln w="6350" cmpd="sng">
              <a:solidFill>
                <a:srgbClr val="DDDDDD"/>
              </a:solidFill>
              <a:round/>
              <a:headEnd/>
              <a:tailEnd/>
            </a:ln>
            <a:effectLst/>
          </p:spPr>
          <p:txBody>
            <a:bodyPr/>
            <a:lstStyle/>
            <a:p>
              <a:endParaRPr lang="en-US"/>
            </a:p>
          </p:txBody>
        </p:sp>
        <p:sp>
          <p:nvSpPr>
            <p:cNvPr id="38" name="Freeform 146"/>
            <p:cNvSpPr>
              <a:spLocks/>
            </p:cNvSpPr>
            <p:nvPr/>
          </p:nvSpPr>
          <p:spPr bwMode="auto">
            <a:xfrm>
              <a:off x="3300" y="1896"/>
              <a:ext cx="305" cy="485"/>
            </a:xfrm>
            <a:custGeom>
              <a:avLst/>
              <a:gdLst>
                <a:gd name="T0" fmla="*/ 305 w 305"/>
                <a:gd name="T1" fmla="*/ 485 h 485"/>
                <a:gd name="T2" fmla="*/ 155 w 305"/>
                <a:gd name="T3" fmla="*/ 234 h 485"/>
                <a:gd name="T4" fmla="*/ 0 w 305"/>
                <a:gd name="T5" fmla="*/ 0 h 485"/>
                <a:gd name="T6" fmla="*/ 0 60000 65536"/>
                <a:gd name="T7" fmla="*/ 0 60000 65536"/>
                <a:gd name="T8" fmla="*/ 0 60000 65536"/>
              </a:gdLst>
              <a:ahLst/>
              <a:cxnLst>
                <a:cxn ang="T6">
                  <a:pos x="T0" y="T1"/>
                </a:cxn>
                <a:cxn ang="T7">
                  <a:pos x="T2" y="T3"/>
                </a:cxn>
                <a:cxn ang="T8">
                  <a:pos x="T4" y="T5"/>
                </a:cxn>
              </a:cxnLst>
              <a:rect l="0" t="0" r="r" b="b"/>
              <a:pathLst>
                <a:path w="305" h="485">
                  <a:moveTo>
                    <a:pt x="305" y="485"/>
                  </a:moveTo>
                  <a:cubicBezTo>
                    <a:pt x="280" y="444"/>
                    <a:pt x="206" y="315"/>
                    <a:pt x="155" y="234"/>
                  </a:cubicBezTo>
                  <a:cubicBezTo>
                    <a:pt x="114" y="168"/>
                    <a:pt x="32" y="49"/>
                    <a:pt x="0" y="0"/>
                  </a:cubicBezTo>
                </a:path>
              </a:pathLst>
            </a:custGeom>
            <a:noFill/>
            <a:ln w="6350" cmpd="sng">
              <a:solidFill>
                <a:srgbClr val="DDDDDD"/>
              </a:solidFill>
              <a:round/>
              <a:headEnd/>
              <a:tailEnd/>
            </a:ln>
            <a:effectLst/>
          </p:spPr>
          <p:txBody>
            <a:bodyPr/>
            <a:lstStyle/>
            <a:p>
              <a:endParaRPr lang="en-US"/>
            </a:p>
          </p:txBody>
        </p:sp>
        <p:sp>
          <p:nvSpPr>
            <p:cNvPr id="39" name="Freeform 147"/>
            <p:cNvSpPr>
              <a:spLocks/>
            </p:cNvSpPr>
            <p:nvPr/>
          </p:nvSpPr>
          <p:spPr bwMode="auto">
            <a:xfrm>
              <a:off x="3387" y="1791"/>
              <a:ext cx="211" cy="358"/>
            </a:xfrm>
            <a:custGeom>
              <a:avLst/>
              <a:gdLst>
                <a:gd name="T0" fmla="*/ 211 w 211"/>
                <a:gd name="T1" fmla="*/ 358 h 358"/>
                <a:gd name="T2" fmla="*/ 93 w 211"/>
                <a:gd name="T3" fmla="*/ 162 h 358"/>
                <a:gd name="T4" fmla="*/ 0 w 211"/>
                <a:gd name="T5" fmla="*/ 0 h 358"/>
                <a:gd name="T6" fmla="*/ 0 60000 65536"/>
                <a:gd name="T7" fmla="*/ 0 60000 65536"/>
                <a:gd name="T8" fmla="*/ 0 60000 65536"/>
              </a:gdLst>
              <a:ahLst/>
              <a:cxnLst>
                <a:cxn ang="T6">
                  <a:pos x="T0" y="T1"/>
                </a:cxn>
                <a:cxn ang="T7">
                  <a:pos x="T2" y="T3"/>
                </a:cxn>
                <a:cxn ang="T8">
                  <a:pos x="T4" y="T5"/>
                </a:cxn>
              </a:cxnLst>
              <a:rect l="0" t="0" r="r" b="b"/>
              <a:pathLst>
                <a:path w="211" h="358">
                  <a:moveTo>
                    <a:pt x="211" y="358"/>
                  </a:moveTo>
                  <a:cubicBezTo>
                    <a:pt x="191" y="325"/>
                    <a:pt x="128" y="222"/>
                    <a:pt x="93" y="162"/>
                  </a:cubicBezTo>
                  <a:cubicBezTo>
                    <a:pt x="52" y="96"/>
                    <a:pt x="19" y="34"/>
                    <a:pt x="0" y="0"/>
                  </a:cubicBezTo>
                </a:path>
              </a:pathLst>
            </a:custGeom>
            <a:noFill/>
            <a:ln w="6350" cmpd="sng">
              <a:solidFill>
                <a:srgbClr val="DDDDDD"/>
              </a:solidFill>
              <a:round/>
              <a:headEnd/>
              <a:tailEnd/>
            </a:ln>
            <a:effectLst/>
          </p:spPr>
          <p:txBody>
            <a:bodyPr/>
            <a:lstStyle/>
            <a:p>
              <a:endParaRPr lang="en-US"/>
            </a:p>
          </p:txBody>
        </p:sp>
        <p:sp>
          <p:nvSpPr>
            <p:cNvPr id="40" name="Freeform 148"/>
            <p:cNvSpPr>
              <a:spLocks/>
            </p:cNvSpPr>
            <p:nvPr/>
          </p:nvSpPr>
          <p:spPr bwMode="auto">
            <a:xfrm>
              <a:off x="3455" y="1724"/>
              <a:ext cx="124" cy="193"/>
            </a:xfrm>
            <a:custGeom>
              <a:avLst/>
              <a:gdLst>
                <a:gd name="T0" fmla="*/ 124 w 211"/>
                <a:gd name="T1" fmla="*/ 193 h 358"/>
                <a:gd name="T2" fmla="*/ 55 w 211"/>
                <a:gd name="T3" fmla="*/ 87 h 358"/>
                <a:gd name="T4" fmla="*/ 0 w 211"/>
                <a:gd name="T5" fmla="*/ 0 h 358"/>
                <a:gd name="T6" fmla="*/ 0 60000 65536"/>
                <a:gd name="T7" fmla="*/ 0 60000 65536"/>
                <a:gd name="T8" fmla="*/ 0 60000 65536"/>
              </a:gdLst>
              <a:ahLst/>
              <a:cxnLst>
                <a:cxn ang="T6">
                  <a:pos x="T0" y="T1"/>
                </a:cxn>
                <a:cxn ang="T7">
                  <a:pos x="T2" y="T3"/>
                </a:cxn>
                <a:cxn ang="T8">
                  <a:pos x="T4" y="T5"/>
                </a:cxn>
              </a:cxnLst>
              <a:rect l="0" t="0" r="r" b="b"/>
              <a:pathLst>
                <a:path w="211" h="358">
                  <a:moveTo>
                    <a:pt x="211" y="358"/>
                  </a:moveTo>
                  <a:cubicBezTo>
                    <a:pt x="191" y="325"/>
                    <a:pt x="128" y="222"/>
                    <a:pt x="93" y="162"/>
                  </a:cubicBezTo>
                  <a:cubicBezTo>
                    <a:pt x="52" y="96"/>
                    <a:pt x="19" y="34"/>
                    <a:pt x="0" y="0"/>
                  </a:cubicBezTo>
                </a:path>
              </a:pathLst>
            </a:custGeom>
            <a:noFill/>
            <a:ln w="6350" cmpd="sng">
              <a:solidFill>
                <a:srgbClr val="DDDDDD"/>
              </a:solidFill>
              <a:round/>
              <a:headEnd/>
              <a:tailEnd/>
            </a:ln>
            <a:effectLst/>
          </p:spPr>
          <p:txBody>
            <a:bodyPr/>
            <a:lstStyle/>
            <a:p>
              <a:endParaRPr lang="en-US"/>
            </a:p>
          </p:txBody>
        </p:sp>
      </p:grpSp>
      <p:grpSp>
        <p:nvGrpSpPr>
          <p:cNvPr id="41" name="Group 149"/>
          <p:cNvGrpSpPr>
            <a:grpSpLocks/>
          </p:cNvGrpSpPr>
          <p:nvPr userDrawn="1"/>
        </p:nvGrpSpPr>
        <p:grpSpPr bwMode="auto">
          <a:xfrm rot="4642551">
            <a:off x="4507706" y="3091657"/>
            <a:ext cx="1476375" cy="2643188"/>
            <a:chOff x="2839" y="894"/>
            <a:chExt cx="1373" cy="2235"/>
          </a:xfrm>
        </p:grpSpPr>
        <p:sp>
          <p:nvSpPr>
            <p:cNvPr id="42" name="Freeform 150"/>
            <p:cNvSpPr>
              <a:spLocks/>
            </p:cNvSpPr>
            <p:nvPr/>
          </p:nvSpPr>
          <p:spPr bwMode="auto">
            <a:xfrm>
              <a:off x="2839" y="895"/>
              <a:ext cx="1373" cy="1888"/>
            </a:xfrm>
            <a:custGeom>
              <a:avLst/>
              <a:gdLst>
                <a:gd name="T0" fmla="*/ 677 w 1373"/>
                <a:gd name="T1" fmla="*/ 1888 h 1888"/>
                <a:gd name="T2" fmla="*/ 488 w 1373"/>
                <a:gd name="T3" fmla="*/ 1685 h 1888"/>
                <a:gd name="T4" fmla="*/ 271 w 1373"/>
                <a:gd name="T5" fmla="*/ 1497 h 1888"/>
                <a:gd name="T6" fmla="*/ 230 w 1373"/>
                <a:gd name="T7" fmla="*/ 1409 h 1888"/>
                <a:gd name="T8" fmla="*/ 207 w 1373"/>
                <a:gd name="T9" fmla="*/ 1363 h 1888"/>
                <a:gd name="T10" fmla="*/ 142 w 1373"/>
                <a:gd name="T11" fmla="*/ 1303 h 1888"/>
                <a:gd name="T12" fmla="*/ 110 w 1373"/>
                <a:gd name="T13" fmla="*/ 1252 h 1888"/>
                <a:gd name="T14" fmla="*/ 110 w 1373"/>
                <a:gd name="T15" fmla="*/ 1197 h 1888"/>
                <a:gd name="T16" fmla="*/ 69 w 1373"/>
                <a:gd name="T17" fmla="*/ 1151 h 1888"/>
                <a:gd name="T18" fmla="*/ 0 w 1373"/>
                <a:gd name="T19" fmla="*/ 870 h 1888"/>
                <a:gd name="T20" fmla="*/ 18 w 1373"/>
                <a:gd name="T21" fmla="*/ 819 h 1888"/>
                <a:gd name="T22" fmla="*/ 36 w 1373"/>
                <a:gd name="T23" fmla="*/ 709 h 1888"/>
                <a:gd name="T24" fmla="*/ 46 w 1373"/>
                <a:gd name="T25" fmla="*/ 635 h 1888"/>
                <a:gd name="T26" fmla="*/ 133 w 1373"/>
                <a:gd name="T27" fmla="*/ 506 h 1888"/>
                <a:gd name="T28" fmla="*/ 152 w 1373"/>
                <a:gd name="T29" fmla="*/ 437 h 1888"/>
                <a:gd name="T30" fmla="*/ 202 w 1373"/>
                <a:gd name="T31" fmla="*/ 363 h 1888"/>
                <a:gd name="T32" fmla="*/ 239 w 1373"/>
                <a:gd name="T33" fmla="*/ 280 h 1888"/>
                <a:gd name="T34" fmla="*/ 345 w 1373"/>
                <a:gd name="T35" fmla="*/ 206 h 1888"/>
                <a:gd name="T36" fmla="*/ 373 w 1373"/>
                <a:gd name="T37" fmla="*/ 156 h 1888"/>
                <a:gd name="T38" fmla="*/ 483 w 1373"/>
                <a:gd name="T39" fmla="*/ 91 h 1888"/>
                <a:gd name="T40" fmla="*/ 529 w 1373"/>
                <a:gd name="T41" fmla="*/ 45 h 1888"/>
                <a:gd name="T42" fmla="*/ 589 w 1373"/>
                <a:gd name="T43" fmla="*/ 8 h 1888"/>
                <a:gd name="T44" fmla="*/ 641 w 1373"/>
                <a:gd name="T45" fmla="*/ 2 h 1888"/>
                <a:gd name="T46" fmla="*/ 695 w 1373"/>
                <a:gd name="T47" fmla="*/ 22 h 1888"/>
                <a:gd name="T48" fmla="*/ 714 w 1373"/>
                <a:gd name="T49" fmla="*/ 45 h 1888"/>
                <a:gd name="T50" fmla="*/ 764 w 1373"/>
                <a:gd name="T51" fmla="*/ 73 h 1888"/>
                <a:gd name="T52" fmla="*/ 801 w 1373"/>
                <a:gd name="T53" fmla="*/ 100 h 1888"/>
                <a:gd name="T54" fmla="*/ 917 w 1373"/>
                <a:gd name="T55" fmla="*/ 169 h 1888"/>
                <a:gd name="T56" fmla="*/ 940 w 1373"/>
                <a:gd name="T57" fmla="*/ 192 h 1888"/>
                <a:gd name="T58" fmla="*/ 1027 w 1373"/>
                <a:gd name="T59" fmla="*/ 262 h 1888"/>
                <a:gd name="T60" fmla="*/ 1078 w 1373"/>
                <a:gd name="T61" fmla="*/ 285 h 1888"/>
                <a:gd name="T62" fmla="*/ 1119 w 1373"/>
                <a:gd name="T63" fmla="*/ 354 h 1888"/>
                <a:gd name="T64" fmla="*/ 1184 w 1373"/>
                <a:gd name="T65" fmla="*/ 418 h 1888"/>
                <a:gd name="T66" fmla="*/ 1207 w 1373"/>
                <a:gd name="T67" fmla="*/ 432 h 1888"/>
                <a:gd name="T68" fmla="*/ 1230 w 1373"/>
                <a:gd name="T69" fmla="*/ 497 h 1888"/>
                <a:gd name="T70" fmla="*/ 1299 w 1373"/>
                <a:gd name="T71" fmla="*/ 593 h 1888"/>
                <a:gd name="T72" fmla="*/ 1331 w 1373"/>
                <a:gd name="T73" fmla="*/ 626 h 1888"/>
                <a:gd name="T74" fmla="*/ 1336 w 1373"/>
                <a:gd name="T75" fmla="*/ 695 h 1888"/>
                <a:gd name="T76" fmla="*/ 1354 w 1373"/>
                <a:gd name="T77" fmla="*/ 796 h 1888"/>
                <a:gd name="T78" fmla="*/ 1373 w 1373"/>
                <a:gd name="T79" fmla="*/ 902 h 1888"/>
                <a:gd name="T80" fmla="*/ 1340 w 1373"/>
                <a:gd name="T81" fmla="*/ 1059 h 1888"/>
                <a:gd name="T82" fmla="*/ 1285 w 1373"/>
                <a:gd name="T83" fmla="*/ 1243 h 1888"/>
                <a:gd name="T84" fmla="*/ 1202 w 1373"/>
                <a:gd name="T85" fmla="*/ 1409 h 1888"/>
                <a:gd name="T86" fmla="*/ 1082 w 1373"/>
                <a:gd name="T87" fmla="*/ 1556 h 1888"/>
                <a:gd name="T88" fmla="*/ 907 w 1373"/>
                <a:gd name="T89" fmla="*/ 1709 h 1888"/>
                <a:gd name="T90" fmla="*/ 677 w 1373"/>
                <a:gd name="T91" fmla="*/ 1888 h 18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73" h="1888">
                  <a:moveTo>
                    <a:pt x="677" y="1888"/>
                  </a:moveTo>
                  <a:lnTo>
                    <a:pt x="488" y="1685"/>
                  </a:lnTo>
                  <a:lnTo>
                    <a:pt x="271" y="1497"/>
                  </a:lnTo>
                  <a:lnTo>
                    <a:pt x="230" y="1409"/>
                  </a:lnTo>
                  <a:lnTo>
                    <a:pt x="207" y="1363"/>
                  </a:lnTo>
                  <a:lnTo>
                    <a:pt x="142" y="1303"/>
                  </a:lnTo>
                  <a:lnTo>
                    <a:pt x="110" y="1252"/>
                  </a:lnTo>
                  <a:lnTo>
                    <a:pt x="110" y="1197"/>
                  </a:lnTo>
                  <a:lnTo>
                    <a:pt x="69" y="1151"/>
                  </a:lnTo>
                  <a:lnTo>
                    <a:pt x="0" y="870"/>
                  </a:lnTo>
                  <a:lnTo>
                    <a:pt x="18" y="819"/>
                  </a:lnTo>
                  <a:lnTo>
                    <a:pt x="36" y="709"/>
                  </a:lnTo>
                  <a:lnTo>
                    <a:pt x="46" y="635"/>
                  </a:lnTo>
                  <a:lnTo>
                    <a:pt x="133" y="506"/>
                  </a:lnTo>
                  <a:lnTo>
                    <a:pt x="152" y="437"/>
                  </a:lnTo>
                  <a:lnTo>
                    <a:pt x="202" y="363"/>
                  </a:lnTo>
                  <a:lnTo>
                    <a:pt x="239" y="280"/>
                  </a:lnTo>
                  <a:lnTo>
                    <a:pt x="345" y="206"/>
                  </a:lnTo>
                  <a:lnTo>
                    <a:pt x="373" y="156"/>
                  </a:lnTo>
                  <a:lnTo>
                    <a:pt x="483" y="91"/>
                  </a:lnTo>
                  <a:lnTo>
                    <a:pt x="529" y="45"/>
                  </a:lnTo>
                  <a:lnTo>
                    <a:pt x="589" y="8"/>
                  </a:lnTo>
                  <a:cubicBezTo>
                    <a:pt x="608" y="1"/>
                    <a:pt x="604" y="0"/>
                    <a:pt x="641" y="2"/>
                  </a:cubicBezTo>
                  <a:cubicBezTo>
                    <a:pt x="678" y="4"/>
                    <a:pt x="683" y="12"/>
                    <a:pt x="695" y="22"/>
                  </a:cubicBezTo>
                  <a:lnTo>
                    <a:pt x="714" y="45"/>
                  </a:lnTo>
                  <a:lnTo>
                    <a:pt x="764" y="73"/>
                  </a:lnTo>
                  <a:lnTo>
                    <a:pt x="801" y="100"/>
                  </a:lnTo>
                  <a:lnTo>
                    <a:pt x="917" y="169"/>
                  </a:lnTo>
                  <a:lnTo>
                    <a:pt x="940" y="192"/>
                  </a:lnTo>
                  <a:lnTo>
                    <a:pt x="1027" y="262"/>
                  </a:lnTo>
                  <a:lnTo>
                    <a:pt x="1078" y="285"/>
                  </a:lnTo>
                  <a:lnTo>
                    <a:pt x="1119" y="354"/>
                  </a:lnTo>
                  <a:lnTo>
                    <a:pt x="1184" y="418"/>
                  </a:lnTo>
                  <a:lnTo>
                    <a:pt x="1207" y="432"/>
                  </a:lnTo>
                  <a:lnTo>
                    <a:pt x="1230" y="497"/>
                  </a:lnTo>
                  <a:lnTo>
                    <a:pt x="1299" y="593"/>
                  </a:lnTo>
                  <a:lnTo>
                    <a:pt x="1331" y="626"/>
                  </a:lnTo>
                  <a:lnTo>
                    <a:pt x="1336" y="695"/>
                  </a:lnTo>
                  <a:lnTo>
                    <a:pt x="1354" y="796"/>
                  </a:lnTo>
                  <a:lnTo>
                    <a:pt x="1373" y="902"/>
                  </a:lnTo>
                  <a:lnTo>
                    <a:pt x="1340" y="1059"/>
                  </a:lnTo>
                  <a:lnTo>
                    <a:pt x="1285" y="1243"/>
                  </a:lnTo>
                  <a:lnTo>
                    <a:pt x="1202" y="1409"/>
                  </a:lnTo>
                  <a:lnTo>
                    <a:pt x="1082" y="1556"/>
                  </a:lnTo>
                  <a:lnTo>
                    <a:pt x="907" y="1709"/>
                  </a:lnTo>
                  <a:lnTo>
                    <a:pt x="677" y="1888"/>
                  </a:lnTo>
                  <a:close/>
                </a:path>
              </a:pathLst>
            </a:custGeom>
            <a:noFill/>
            <a:ln w="3175" cmpd="sng">
              <a:solidFill>
                <a:schemeClr val="bg2"/>
              </a:solidFill>
              <a:round/>
              <a:headEnd/>
              <a:tailEnd/>
            </a:ln>
            <a:effectLst/>
          </p:spPr>
          <p:txBody>
            <a:bodyPr/>
            <a:lstStyle/>
            <a:p>
              <a:endParaRPr lang="en-US"/>
            </a:p>
          </p:txBody>
        </p:sp>
        <p:sp>
          <p:nvSpPr>
            <p:cNvPr id="43" name="Freeform 151"/>
            <p:cNvSpPr>
              <a:spLocks/>
            </p:cNvSpPr>
            <p:nvPr/>
          </p:nvSpPr>
          <p:spPr bwMode="auto">
            <a:xfrm>
              <a:off x="3477" y="894"/>
              <a:ext cx="90" cy="2235"/>
            </a:xfrm>
            <a:custGeom>
              <a:avLst/>
              <a:gdLst>
                <a:gd name="T0" fmla="*/ 90 w 90"/>
                <a:gd name="T1" fmla="*/ 2235 h 2235"/>
                <a:gd name="T2" fmla="*/ 39 w 90"/>
                <a:gd name="T3" fmla="*/ 2129 h 2235"/>
                <a:gd name="T4" fmla="*/ 30 w 90"/>
                <a:gd name="T5" fmla="*/ 1885 h 2235"/>
                <a:gd name="T6" fmla="*/ 34 w 90"/>
                <a:gd name="T7" fmla="*/ 899 h 2235"/>
                <a:gd name="T8" fmla="*/ 2 w 90"/>
                <a:gd name="T9" fmla="*/ 147 h 2235"/>
                <a:gd name="T10" fmla="*/ 0 w 90"/>
                <a:gd name="T11" fmla="*/ 0 h 22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2235">
                  <a:moveTo>
                    <a:pt x="90" y="2235"/>
                  </a:moveTo>
                  <a:lnTo>
                    <a:pt x="39" y="2129"/>
                  </a:lnTo>
                  <a:lnTo>
                    <a:pt x="30" y="1885"/>
                  </a:lnTo>
                  <a:lnTo>
                    <a:pt x="34" y="899"/>
                  </a:lnTo>
                  <a:lnTo>
                    <a:pt x="2" y="147"/>
                  </a:lnTo>
                  <a:lnTo>
                    <a:pt x="0" y="0"/>
                  </a:lnTo>
                </a:path>
              </a:pathLst>
            </a:custGeom>
            <a:noFill/>
            <a:ln w="3175" cmpd="sng">
              <a:solidFill>
                <a:schemeClr val="bg2"/>
              </a:solidFill>
              <a:round/>
              <a:headEnd/>
              <a:tailEnd/>
            </a:ln>
            <a:effectLst/>
          </p:spPr>
          <p:txBody>
            <a:bodyPr/>
            <a:lstStyle/>
            <a:p>
              <a:endParaRPr lang="en-US"/>
            </a:p>
          </p:txBody>
        </p:sp>
        <p:sp>
          <p:nvSpPr>
            <p:cNvPr id="44" name="Freeform 152"/>
            <p:cNvSpPr>
              <a:spLocks/>
            </p:cNvSpPr>
            <p:nvPr/>
          </p:nvSpPr>
          <p:spPr bwMode="auto">
            <a:xfrm>
              <a:off x="3504" y="2175"/>
              <a:ext cx="597" cy="498"/>
            </a:xfrm>
            <a:custGeom>
              <a:avLst/>
              <a:gdLst>
                <a:gd name="T0" fmla="*/ 0 w 597"/>
                <a:gd name="T1" fmla="*/ 498 h 498"/>
                <a:gd name="T2" fmla="*/ 135 w 597"/>
                <a:gd name="T3" fmla="*/ 300 h 498"/>
                <a:gd name="T4" fmla="*/ 597 w 597"/>
                <a:gd name="T5" fmla="*/ 0 h 498"/>
                <a:gd name="T6" fmla="*/ 0 60000 65536"/>
                <a:gd name="T7" fmla="*/ 0 60000 65536"/>
                <a:gd name="T8" fmla="*/ 0 60000 65536"/>
              </a:gdLst>
              <a:ahLst/>
              <a:cxnLst>
                <a:cxn ang="T6">
                  <a:pos x="T0" y="T1"/>
                </a:cxn>
                <a:cxn ang="T7">
                  <a:pos x="T2" y="T3"/>
                </a:cxn>
                <a:cxn ang="T8">
                  <a:pos x="T4" y="T5"/>
                </a:cxn>
              </a:cxnLst>
              <a:rect l="0" t="0" r="r" b="b"/>
              <a:pathLst>
                <a:path w="597" h="498">
                  <a:moveTo>
                    <a:pt x="0" y="498"/>
                  </a:moveTo>
                  <a:cubicBezTo>
                    <a:pt x="22" y="465"/>
                    <a:pt x="36" y="383"/>
                    <a:pt x="135" y="300"/>
                  </a:cubicBezTo>
                  <a:cubicBezTo>
                    <a:pt x="234" y="217"/>
                    <a:pt x="501" y="62"/>
                    <a:pt x="597" y="0"/>
                  </a:cubicBezTo>
                </a:path>
              </a:pathLst>
            </a:custGeom>
            <a:noFill/>
            <a:ln w="3175" cmpd="sng">
              <a:solidFill>
                <a:schemeClr val="bg2"/>
              </a:solidFill>
              <a:round/>
              <a:headEnd/>
              <a:tailEnd/>
            </a:ln>
            <a:effectLst/>
          </p:spPr>
          <p:txBody>
            <a:bodyPr/>
            <a:lstStyle/>
            <a:p>
              <a:endParaRPr lang="en-US"/>
            </a:p>
          </p:txBody>
        </p:sp>
        <p:sp>
          <p:nvSpPr>
            <p:cNvPr id="45" name="Freeform 153"/>
            <p:cNvSpPr>
              <a:spLocks/>
            </p:cNvSpPr>
            <p:nvPr/>
          </p:nvSpPr>
          <p:spPr bwMode="auto">
            <a:xfrm>
              <a:off x="3506" y="1845"/>
              <a:ext cx="694" cy="650"/>
            </a:xfrm>
            <a:custGeom>
              <a:avLst/>
              <a:gdLst>
                <a:gd name="T0" fmla="*/ 0 w 694"/>
                <a:gd name="T1" fmla="*/ 650 h 650"/>
                <a:gd name="T2" fmla="*/ 217 w 694"/>
                <a:gd name="T3" fmla="*/ 408 h 650"/>
                <a:gd name="T4" fmla="*/ 694 w 694"/>
                <a:gd name="T5" fmla="*/ 0 h 650"/>
                <a:gd name="T6" fmla="*/ 0 60000 65536"/>
                <a:gd name="T7" fmla="*/ 0 60000 65536"/>
                <a:gd name="T8" fmla="*/ 0 60000 65536"/>
              </a:gdLst>
              <a:ahLst/>
              <a:cxnLst>
                <a:cxn ang="T6">
                  <a:pos x="T0" y="T1"/>
                </a:cxn>
                <a:cxn ang="T7">
                  <a:pos x="T2" y="T3"/>
                </a:cxn>
                <a:cxn ang="T8">
                  <a:pos x="T4" y="T5"/>
                </a:cxn>
              </a:cxnLst>
              <a:rect l="0" t="0" r="r" b="b"/>
              <a:pathLst>
                <a:path w="694" h="650">
                  <a:moveTo>
                    <a:pt x="0" y="650"/>
                  </a:moveTo>
                  <a:cubicBezTo>
                    <a:pt x="36" y="610"/>
                    <a:pt x="101" y="516"/>
                    <a:pt x="217" y="408"/>
                  </a:cubicBezTo>
                  <a:cubicBezTo>
                    <a:pt x="334" y="295"/>
                    <a:pt x="595" y="85"/>
                    <a:pt x="694" y="0"/>
                  </a:cubicBezTo>
                </a:path>
              </a:pathLst>
            </a:custGeom>
            <a:noFill/>
            <a:ln w="3175" cmpd="sng">
              <a:solidFill>
                <a:schemeClr val="bg2"/>
              </a:solidFill>
              <a:round/>
              <a:headEnd/>
              <a:tailEnd/>
            </a:ln>
            <a:effectLst/>
          </p:spPr>
          <p:txBody>
            <a:bodyPr/>
            <a:lstStyle/>
            <a:p>
              <a:endParaRPr lang="en-US"/>
            </a:p>
          </p:txBody>
        </p:sp>
        <p:sp>
          <p:nvSpPr>
            <p:cNvPr id="46" name="Freeform 154"/>
            <p:cNvSpPr>
              <a:spLocks/>
            </p:cNvSpPr>
            <p:nvPr/>
          </p:nvSpPr>
          <p:spPr bwMode="auto">
            <a:xfrm>
              <a:off x="3511" y="1581"/>
              <a:ext cx="659" cy="748"/>
            </a:xfrm>
            <a:custGeom>
              <a:avLst/>
              <a:gdLst>
                <a:gd name="T0" fmla="*/ 0 w 659"/>
                <a:gd name="T1" fmla="*/ 748 h 748"/>
                <a:gd name="T2" fmla="*/ 215 w 659"/>
                <a:gd name="T3" fmla="*/ 495 h 748"/>
                <a:gd name="T4" fmla="*/ 659 w 659"/>
                <a:gd name="T5" fmla="*/ 0 h 748"/>
                <a:gd name="T6" fmla="*/ 0 60000 65536"/>
                <a:gd name="T7" fmla="*/ 0 60000 65536"/>
                <a:gd name="T8" fmla="*/ 0 60000 65536"/>
              </a:gdLst>
              <a:ahLst/>
              <a:cxnLst>
                <a:cxn ang="T6">
                  <a:pos x="T0" y="T1"/>
                </a:cxn>
                <a:cxn ang="T7">
                  <a:pos x="T2" y="T3"/>
                </a:cxn>
                <a:cxn ang="T8">
                  <a:pos x="T4" y="T5"/>
                </a:cxn>
              </a:cxnLst>
              <a:rect l="0" t="0" r="r" b="b"/>
              <a:pathLst>
                <a:path w="659" h="748">
                  <a:moveTo>
                    <a:pt x="0" y="748"/>
                  </a:moveTo>
                  <a:cubicBezTo>
                    <a:pt x="36" y="706"/>
                    <a:pt x="105" y="620"/>
                    <a:pt x="215" y="495"/>
                  </a:cubicBezTo>
                  <a:cubicBezTo>
                    <a:pt x="332" y="366"/>
                    <a:pt x="567" y="103"/>
                    <a:pt x="659" y="0"/>
                  </a:cubicBezTo>
                </a:path>
              </a:pathLst>
            </a:custGeom>
            <a:noFill/>
            <a:ln w="3175" cmpd="sng">
              <a:solidFill>
                <a:schemeClr val="bg2"/>
              </a:solidFill>
              <a:round/>
              <a:headEnd/>
              <a:tailEnd/>
            </a:ln>
            <a:effectLst/>
          </p:spPr>
          <p:txBody>
            <a:bodyPr/>
            <a:lstStyle/>
            <a:p>
              <a:endParaRPr lang="en-US"/>
            </a:p>
          </p:txBody>
        </p:sp>
        <p:sp>
          <p:nvSpPr>
            <p:cNvPr id="47" name="Freeform 155"/>
            <p:cNvSpPr>
              <a:spLocks/>
            </p:cNvSpPr>
            <p:nvPr/>
          </p:nvSpPr>
          <p:spPr bwMode="auto">
            <a:xfrm>
              <a:off x="3510" y="1383"/>
              <a:ext cx="552" cy="687"/>
            </a:xfrm>
            <a:custGeom>
              <a:avLst/>
              <a:gdLst>
                <a:gd name="T0" fmla="*/ 0 w 552"/>
                <a:gd name="T1" fmla="*/ 687 h 687"/>
                <a:gd name="T2" fmla="*/ 215 w 552"/>
                <a:gd name="T3" fmla="*/ 434 h 687"/>
                <a:gd name="T4" fmla="*/ 312 w 552"/>
                <a:gd name="T5" fmla="*/ 303 h 687"/>
                <a:gd name="T6" fmla="*/ 552 w 552"/>
                <a:gd name="T7" fmla="*/ 0 h 6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2" h="687">
                  <a:moveTo>
                    <a:pt x="0" y="687"/>
                  </a:moveTo>
                  <a:cubicBezTo>
                    <a:pt x="36" y="645"/>
                    <a:pt x="163" y="498"/>
                    <a:pt x="215" y="434"/>
                  </a:cubicBezTo>
                  <a:cubicBezTo>
                    <a:pt x="268" y="371"/>
                    <a:pt x="256" y="375"/>
                    <a:pt x="312" y="303"/>
                  </a:cubicBezTo>
                  <a:cubicBezTo>
                    <a:pt x="368" y="231"/>
                    <a:pt x="502" y="63"/>
                    <a:pt x="552" y="0"/>
                  </a:cubicBezTo>
                </a:path>
              </a:pathLst>
            </a:custGeom>
            <a:noFill/>
            <a:ln w="3175" cmpd="sng">
              <a:solidFill>
                <a:schemeClr val="bg2"/>
              </a:solidFill>
              <a:round/>
              <a:headEnd/>
              <a:tailEnd/>
            </a:ln>
            <a:effectLst/>
          </p:spPr>
          <p:txBody>
            <a:bodyPr/>
            <a:lstStyle/>
            <a:p>
              <a:endParaRPr lang="en-US"/>
            </a:p>
          </p:txBody>
        </p:sp>
        <p:sp>
          <p:nvSpPr>
            <p:cNvPr id="48" name="Freeform 156"/>
            <p:cNvSpPr>
              <a:spLocks/>
            </p:cNvSpPr>
            <p:nvPr/>
          </p:nvSpPr>
          <p:spPr bwMode="auto">
            <a:xfrm>
              <a:off x="3512" y="1215"/>
              <a:ext cx="418" cy="623"/>
            </a:xfrm>
            <a:custGeom>
              <a:avLst/>
              <a:gdLst>
                <a:gd name="T0" fmla="*/ 0 w 418"/>
                <a:gd name="T1" fmla="*/ 623 h 623"/>
                <a:gd name="T2" fmla="*/ 160 w 418"/>
                <a:gd name="T3" fmla="*/ 381 h 623"/>
                <a:gd name="T4" fmla="*/ 418 w 418"/>
                <a:gd name="T5" fmla="*/ 0 h 623"/>
                <a:gd name="T6" fmla="*/ 0 60000 65536"/>
                <a:gd name="T7" fmla="*/ 0 60000 65536"/>
                <a:gd name="T8" fmla="*/ 0 60000 65536"/>
              </a:gdLst>
              <a:ahLst/>
              <a:cxnLst>
                <a:cxn ang="T6">
                  <a:pos x="T0" y="T1"/>
                </a:cxn>
                <a:cxn ang="T7">
                  <a:pos x="T2" y="T3"/>
                </a:cxn>
                <a:cxn ang="T8">
                  <a:pos x="T4" y="T5"/>
                </a:cxn>
              </a:cxnLst>
              <a:rect l="0" t="0" r="r" b="b"/>
              <a:pathLst>
                <a:path w="418" h="623">
                  <a:moveTo>
                    <a:pt x="0" y="623"/>
                  </a:moveTo>
                  <a:cubicBezTo>
                    <a:pt x="27" y="583"/>
                    <a:pt x="90" y="485"/>
                    <a:pt x="160" y="381"/>
                  </a:cubicBezTo>
                  <a:cubicBezTo>
                    <a:pt x="230" y="278"/>
                    <a:pt x="364" y="80"/>
                    <a:pt x="418" y="0"/>
                  </a:cubicBezTo>
                </a:path>
              </a:pathLst>
            </a:custGeom>
            <a:noFill/>
            <a:ln w="3175" cmpd="sng">
              <a:solidFill>
                <a:schemeClr val="bg2"/>
              </a:solidFill>
              <a:round/>
              <a:headEnd/>
              <a:tailEnd/>
            </a:ln>
            <a:effectLst/>
          </p:spPr>
          <p:txBody>
            <a:bodyPr/>
            <a:lstStyle/>
            <a:p>
              <a:endParaRPr lang="en-US"/>
            </a:p>
          </p:txBody>
        </p:sp>
        <p:sp>
          <p:nvSpPr>
            <p:cNvPr id="49" name="Freeform 157"/>
            <p:cNvSpPr>
              <a:spLocks/>
            </p:cNvSpPr>
            <p:nvPr/>
          </p:nvSpPr>
          <p:spPr bwMode="auto">
            <a:xfrm>
              <a:off x="3508" y="1092"/>
              <a:ext cx="272" cy="493"/>
            </a:xfrm>
            <a:custGeom>
              <a:avLst/>
              <a:gdLst>
                <a:gd name="T0" fmla="*/ 0 w 272"/>
                <a:gd name="T1" fmla="*/ 493 h 493"/>
                <a:gd name="T2" fmla="*/ 137 w 272"/>
                <a:gd name="T3" fmla="*/ 252 h 493"/>
                <a:gd name="T4" fmla="*/ 272 w 272"/>
                <a:gd name="T5" fmla="*/ 0 h 493"/>
                <a:gd name="T6" fmla="*/ 0 60000 65536"/>
                <a:gd name="T7" fmla="*/ 0 60000 65536"/>
                <a:gd name="T8" fmla="*/ 0 60000 65536"/>
              </a:gdLst>
              <a:ahLst/>
              <a:cxnLst>
                <a:cxn ang="T6">
                  <a:pos x="T0" y="T1"/>
                </a:cxn>
                <a:cxn ang="T7">
                  <a:pos x="T2" y="T3"/>
                </a:cxn>
                <a:cxn ang="T8">
                  <a:pos x="T4" y="T5"/>
                </a:cxn>
              </a:cxnLst>
              <a:rect l="0" t="0" r="r" b="b"/>
              <a:pathLst>
                <a:path w="272" h="493">
                  <a:moveTo>
                    <a:pt x="0" y="493"/>
                  </a:moveTo>
                  <a:cubicBezTo>
                    <a:pt x="23" y="453"/>
                    <a:pt x="92" y="334"/>
                    <a:pt x="137" y="252"/>
                  </a:cubicBezTo>
                  <a:cubicBezTo>
                    <a:pt x="207" y="149"/>
                    <a:pt x="244" y="52"/>
                    <a:pt x="272" y="0"/>
                  </a:cubicBezTo>
                </a:path>
              </a:pathLst>
            </a:custGeom>
            <a:noFill/>
            <a:ln w="3175" cmpd="sng">
              <a:solidFill>
                <a:schemeClr val="bg2"/>
              </a:solidFill>
              <a:round/>
              <a:headEnd/>
              <a:tailEnd/>
            </a:ln>
            <a:effectLst/>
          </p:spPr>
          <p:txBody>
            <a:bodyPr/>
            <a:lstStyle/>
            <a:p>
              <a:endParaRPr lang="en-US"/>
            </a:p>
          </p:txBody>
        </p:sp>
        <p:sp>
          <p:nvSpPr>
            <p:cNvPr id="50" name="Freeform 158"/>
            <p:cNvSpPr>
              <a:spLocks/>
            </p:cNvSpPr>
            <p:nvPr/>
          </p:nvSpPr>
          <p:spPr bwMode="auto">
            <a:xfrm>
              <a:off x="3495" y="1002"/>
              <a:ext cx="147" cy="303"/>
            </a:xfrm>
            <a:custGeom>
              <a:avLst/>
              <a:gdLst>
                <a:gd name="T0" fmla="*/ 0 w 147"/>
                <a:gd name="T1" fmla="*/ 303 h 303"/>
                <a:gd name="T2" fmla="*/ 81 w 147"/>
                <a:gd name="T3" fmla="*/ 174 h 303"/>
                <a:gd name="T4" fmla="*/ 147 w 147"/>
                <a:gd name="T5" fmla="*/ 0 h 303"/>
                <a:gd name="T6" fmla="*/ 0 60000 65536"/>
                <a:gd name="T7" fmla="*/ 0 60000 65536"/>
                <a:gd name="T8" fmla="*/ 0 60000 65536"/>
              </a:gdLst>
              <a:ahLst/>
              <a:cxnLst>
                <a:cxn ang="T6">
                  <a:pos x="T0" y="T1"/>
                </a:cxn>
                <a:cxn ang="T7">
                  <a:pos x="T2" y="T3"/>
                </a:cxn>
                <a:cxn ang="T8">
                  <a:pos x="T4" y="T5"/>
                </a:cxn>
              </a:cxnLst>
              <a:rect l="0" t="0" r="r" b="b"/>
              <a:pathLst>
                <a:path w="147" h="303">
                  <a:moveTo>
                    <a:pt x="0" y="303"/>
                  </a:moveTo>
                  <a:cubicBezTo>
                    <a:pt x="13" y="282"/>
                    <a:pt x="24" y="285"/>
                    <a:pt x="81" y="174"/>
                  </a:cubicBezTo>
                  <a:cubicBezTo>
                    <a:pt x="138" y="63"/>
                    <a:pt x="133" y="36"/>
                    <a:pt x="147" y="0"/>
                  </a:cubicBezTo>
                </a:path>
              </a:pathLst>
            </a:custGeom>
            <a:noFill/>
            <a:ln w="3175" cmpd="sng">
              <a:solidFill>
                <a:schemeClr val="bg2"/>
              </a:solidFill>
              <a:round/>
              <a:headEnd/>
              <a:tailEnd/>
            </a:ln>
            <a:effectLst/>
          </p:spPr>
          <p:txBody>
            <a:bodyPr/>
            <a:lstStyle/>
            <a:p>
              <a:endParaRPr lang="en-US"/>
            </a:p>
          </p:txBody>
        </p:sp>
        <p:sp>
          <p:nvSpPr>
            <p:cNvPr id="51" name="Freeform 159"/>
            <p:cNvSpPr>
              <a:spLocks/>
            </p:cNvSpPr>
            <p:nvPr/>
          </p:nvSpPr>
          <p:spPr bwMode="auto">
            <a:xfrm>
              <a:off x="3485" y="938"/>
              <a:ext cx="72" cy="117"/>
            </a:xfrm>
            <a:custGeom>
              <a:avLst/>
              <a:gdLst>
                <a:gd name="T0" fmla="*/ 0 w 72"/>
                <a:gd name="T1" fmla="*/ 117 h 117"/>
                <a:gd name="T2" fmla="*/ 40 w 72"/>
                <a:gd name="T3" fmla="*/ 67 h 117"/>
                <a:gd name="T4" fmla="*/ 72 w 72"/>
                <a:gd name="T5" fmla="*/ 0 h 117"/>
                <a:gd name="T6" fmla="*/ 0 60000 65536"/>
                <a:gd name="T7" fmla="*/ 0 60000 65536"/>
                <a:gd name="T8" fmla="*/ 0 60000 65536"/>
              </a:gdLst>
              <a:ahLst/>
              <a:cxnLst>
                <a:cxn ang="T6">
                  <a:pos x="T0" y="T1"/>
                </a:cxn>
                <a:cxn ang="T7">
                  <a:pos x="T2" y="T3"/>
                </a:cxn>
                <a:cxn ang="T8">
                  <a:pos x="T4" y="T5"/>
                </a:cxn>
              </a:cxnLst>
              <a:rect l="0" t="0" r="r" b="b"/>
              <a:pathLst>
                <a:path w="72" h="117">
                  <a:moveTo>
                    <a:pt x="0" y="117"/>
                  </a:moveTo>
                  <a:cubicBezTo>
                    <a:pt x="7" y="109"/>
                    <a:pt x="12" y="110"/>
                    <a:pt x="40" y="67"/>
                  </a:cubicBezTo>
                  <a:cubicBezTo>
                    <a:pt x="68" y="24"/>
                    <a:pt x="65" y="14"/>
                    <a:pt x="72" y="0"/>
                  </a:cubicBezTo>
                </a:path>
              </a:pathLst>
            </a:custGeom>
            <a:noFill/>
            <a:ln w="3175" cmpd="sng">
              <a:solidFill>
                <a:schemeClr val="bg2"/>
              </a:solidFill>
              <a:round/>
              <a:headEnd/>
              <a:tailEnd/>
            </a:ln>
            <a:effectLst/>
          </p:spPr>
          <p:txBody>
            <a:bodyPr/>
            <a:lstStyle/>
            <a:p>
              <a:endParaRPr lang="en-US"/>
            </a:p>
          </p:txBody>
        </p:sp>
        <p:sp>
          <p:nvSpPr>
            <p:cNvPr id="52" name="Freeform 160"/>
            <p:cNvSpPr>
              <a:spLocks/>
            </p:cNvSpPr>
            <p:nvPr/>
          </p:nvSpPr>
          <p:spPr bwMode="auto">
            <a:xfrm>
              <a:off x="3518" y="2432"/>
              <a:ext cx="414" cy="339"/>
            </a:xfrm>
            <a:custGeom>
              <a:avLst/>
              <a:gdLst>
                <a:gd name="T0" fmla="*/ 0 w 597"/>
                <a:gd name="T1" fmla="*/ 339 h 498"/>
                <a:gd name="T2" fmla="*/ 94 w 597"/>
                <a:gd name="T3" fmla="*/ 204 h 498"/>
                <a:gd name="T4" fmla="*/ 414 w 597"/>
                <a:gd name="T5" fmla="*/ 0 h 498"/>
                <a:gd name="T6" fmla="*/ 0 60000 65536"/>
                <a:gd name="T7" fmla="*/ 0 60000 65536"/>
                <a:gd name="T8" fmla="*/ 0 60000 65536"/>
              </a:gdLst>
              <a:ahLst/>
              <a:cxnLst>
                <a:cxn ang="T6">
                  <a:pos x="T0" y="T1"/>
                </a:cxn>
                <a:cxn ang="T7">
                  <a:pos x="T2" y="T3"/>
                </a:cxn>
                <a:cxn ang="T8">
                  <a:pos x="T4" y="T5"/>
                </a:cxn>
              </a:cxnLst>
              <a:rect l="0" t="0" r="r" b="b"/>
              <a:pathLst>
                <a:path w="597" h="498">
                  <a:moveTo>
                    <a:pt x="0" y="498"/>
                  </a:moveTo>
                  <a:cubicBezTo>
                    <a:pt x="22" y="465"/>
                    <a:pt x="36" y="383"/>
                    <a:pt x="135" y="300"/>
                  </a:cubicBezTo>
                  <a:cubicBezTo>
                    <a:pt x="234" y="217"/>
                    <a:pt x="501" y="62"/>
                    <a:pt x="597" y="0"/>
                  </a:cubicBezTo>
                </a:path>
              </a:pathLst>
            </a:custGeom>
            <a:noFill/>
            <a:ln w="3175" cmpd="sng">
              <a:solidFill>
                <a:schemeClr val="bg2"/>
              </a:solidFill>
              <a:round/>
              <a:headEnd/>
              <a:tailEnd/>
            </a:ln>
            <a:effectLst/>
          </p:spPr>
          <p:txBody>
            <a:bodyPr/>
            <a:lstStyle/>
            <a:p>
              <a:endParaRPr lang="en-US"/>
            </a:p>
          </p:txBody>
        </p:sp>
        <p:sp>
          <p:nvSpPr>
            <p:cNvPr id="53" name="Freeform 161"/>
            <p:cNvSpPr>
              <a:spLocks/>
            </p:cNvSpPr>
            <p:nvPr/>
          </p:nvSpPr>
          <p:spPr bwMode="auto">
            <a:xfrm>
              <a:off x="2949" y="2088"/>
              <a:ext cx="552" cy="569"/>
            </a:xfrm>
            <a:custGeom>
              <a:avLst/>
              <a:gdLst>
                <a:gd name="T0" fmla="*/ 552 w 552"/>
                <a:gd name="T1" fmla="*/ 569 h 569"/>
                <a:gd name="T2" fmla="*/ 384 w 552"/>
                <a:gd name="T3" fmla="*/ 309 h 569"/>
                <a:gd name="T4" fmla="*/ 0 w 552"/>
                <a:gd name="T5" fmla="*/ 0 h 569"/>
                <a:gd name="T6" fmla="*/ 0 60000 65536"/>
                <a:gd name="T7" fmla="*/ 0 60000 65536"/>
                <a:gd name="T8" fmla="*/ 0 60000 65536"/>
              </a:gdLst>
              <a:ahLst/>
              <a:cxnLst>
                <a:cxn ang="T6">
                  <a:pos x="T0" y="T1"/>
                </a:cxn>
                <a:cxn ang="T7">
                  <a:pos x="T2" y="T3"/>
                </a:cxn>
                <a:cxn ang="T8">
                  <a:pos x="T4" y="T5"/>
                </a:cxn>
              </a:cxnLst>
              <a:rect l="0" t="0" r="r" b="b"/>
              <a:pathLst>
                <a:path w="552" h="569">
                  <a:moveTo>
                    <a:pt x="552" y="569"/>
                  </a:moveTo>
                  <a:cubicBezTo>
                    <a:pt x="524" y="526"/>
                    <a:pt x="476" y="404"/>
                    <a:pt x="384" y="309"/>
                  </a:cubicBezTo>
                  <a:cubicBezTo>
                    <a:pt x="285" y="226"/>
                    <a:pt x="80" y="64"/>
                    <a:pt x="0" y="0"/>
                  </a:cubicBezTo>
                </a:path>
              </a:pathLst>
            </a:custGeom>
            <a:noFill/>
            <a:ln w="3175" cmpd="sng">
              <a:solidFill>
                <a:schemeClr val="bg2"/>
              </a:solidFill>
              <a:round/>
              <a:headEnd/>
              <a:tailEnd/>
            </a:ln>
            <a:effectLst/>
          </p:spPr>
          <p:txBody>
            <a:bodyPr/>
            <a:lstStyle/>
            <a:p>
              <a:endParaRPr lang="en-US"/>
            </a:p>
          </p:txBody>
        </p:sp>
        <p:sp>
          <p:nvSpPr>
            <p:cNvPr id="54" name="Freeform 162"/>
            <p:cNvSpPr>
              <a:spLocks/>
            </p:cNvSpPr>
            <p:nvPr/>
          </p:nvSpPr>
          <p:spPr bwMode="auto">
            <a:xfrm>
              <a:off x="3081" y="2316"/>
              <a:ext cx="422" cy="382"/>
            </a:xfrm>
            <a:custGeom>
              <a:avLst/>
              <a:gdLst>
                <a:gd name="T0" fmla="*/ 422 w 422"/>
                <a:gd name="T1" fmla="*/ 382 h 382"/>
                <a:gd name="T2" fmla="*/ 204 w 422"/>
                <a:gd name="T3" fmla="*/ 168 h 382"/>
                <a:gd name="T4" fmla="*/ 0 w 422"/>
                <a:gd name="T5" fmla="*/ 0 h 382"/>
                <a:gd name="T6" fmla="*/ 0 60000 65536"/>
                <a:gd name="T7" fmla="*/ 0 60000 65536"/>
                <a:gd name="T8" fmla="*/ 0 60000 65536"/>
              </a:gdLst>
              <a:ahLst/>
              <a:cxnLst>
                <a:cxn ang="T6">
                  <a:pos x="T0" y="T1"/>
                </a:cxn>
                <a:cxn ang="T7">
                  <a:pos x="T2" y="T3"/>
                </a:cxn>
                <a:cxn ang="T8">
                  <a:pos x="T4" y="T5"/>
                </a:cxn>
              </a:cxnLst>
              <a:rect l="0" t="0" r="r" b="b"/>
              <a:pathLst>
                <a:path w="422" h="382">
                  <a:moveTo>
                    <a:pt x="422" y="382"/>
                  </a:moveTo>
                  <a:cubicBezTo>
                    <a:pt x="386" y="346"/>
                    <a:pt x="274" y="231"/>
                    <a:pt x="204" y="168"/>
                  </a:cubicBezTo>
                  <a:cubicBezTo>
                    <a:pt x="105" y="85"/>
                    <a:pt x="43" y="35"/>
                    <a:pt x="0" y="0"/>
                  </a:cubicBezTo>
                </a:path>
              </a:pathLst>
            </a:custGeom>
            <a:noFill/>
            <a:ln w="3175" cmpd="sng">
              <a:solidFill>
                <a:schemeClr val="bg2"/>
              </a:solidFill>
              <a:round/>
              <a:headEnd/>
              <a:tailEnd/>
            </a:ln>
            <a:effectLst/>
          </p:spPr>
          <p:txBody>
            <a:bodyPr/>
            <a:lstStyle/>
            <a:p>
              <a:endParaRPr lang="en-US"/>
            </a:p>
          </p:txBody>
        </p:sp>
        <p:sp>
          <p:nvSpPr>
            <p:cNvPr id="55" name="Freeform 163"/>
            <p:cNvSpPr>
              <a:spLocks/>
            </p:cNvSpPr>
            <p:nvPr/>
          </p:nvSpPr>
          <p:spPr bwMode="auto">
            <a:xfrm>
              <a:off x="2844" y="1761"/>
              <a:ext cx="666" cy="681"/>
            </a:xfrm>
            <a:custGeom>
              <a:avLst/>
              <a:gdLst>
                <a:gd name="T0" fmla="*/ 666 w 666"/>
                <a:gd name="T1" fmla="*/ 681 h 681"/>
                <a:gd name="T2" fmla="*/ 369 w 666"/>
                <a:gd name="T3" fmla="*/ 351 h 681"/>
                <a:gd name="T4" fmla="*/ 0 w 666"/>
                <a:gd name="T5" fmla="*/ 0 h 681"/>
                <a:gd name="T6" fmla="*/ 0 60000 65536"/>
                <a:gd name="T7" fmla="*/ 0 60000 65536"/>
                <a:gd name="T8" fmla="*/ 0 60000 65536"/>
              </a:gdLst>
              <a:ahLst/>
              <a:cxnLst>
                <a:cxn ang="T6">
                  <a:pos x="T0" y="T1"/>
                </a:cxn>
                <a:cxn ang="T7">
                  <a:pos x="T2" y="T3"/>
                </a:cxn>
                <a:cxn ang="T8">
                  <a:pos x="T4" y="T5"/>
                </a:cxn>
              </a:cxnLst>
              <a:rect l="0" t="0" r="r" b="b"/>
              <a:pathLst>
                <a:path w="666" h="681">
                  <a:moveTo>
                    <a:pt x="666" y="681"/>
                  </a:moveTo>
                  <a:cubicBezTo>
                    <a:pt x="617" y="626"/>
                    <a:pt x="480" y="464"/>
                    <a:pt x="369" y="351"/>
                  </a:cubicBezTo>
                  <a:cubicBezTo>
                    <a:pt x="249" y="252"/>
                    <a:pt x="77" y="73"/>
                    <a:pt x="0" y="0"/>
                  </a:cubicBezTo>
                </a:path>
              </a:pathLst>
            </a:custGeom>
            <a:noFill/>
            <a:ln w="3175" cmpd="sng">
              <a:solidFill>
                <a:schemeClr val="bg2"/>
              </a:solidFill>
              <a:round/>
              <a:headEnd/>
              <a:tailEnd/>
            </a:ln>
            <a:effectLst/>
          </p:spPr>
          <p:txBody>
            <a:bodyPr/>
            <a:lstStyle/>
            <a:p>
              <a:endParaRPr lang="en-US"/>
            </a:p>
          </p:txBody>
        </p:sp>
        <p:sp>
          <p:nvSpPr>
            <p:cNvPr id="56" name="Freeform 164"/>
            <p:cNvSpPr>
              <a:spLocks/>
            </p:cNvSpPr>
            <p:nvPr/>
          </p:nvSpPr>
          <p:spPr bwMode="auto">
            <a:xfrm>
              <a:off x="2886" y="1530"/>
              <a:ext cx="623" cy="719"/>
            </a:xfrm>
            <a:custGeom>
              <a:avLst/>
              <a:gdLst>
                <a:gd name="T0" fmla="*/ 623 w 623"/>
                <a:gd name="T1" fmla="*/ 719 h 719"/>
                <a:gd name="T2" fmla="*/ 312 w 623"/>
                <a:gd name="T3" fmla="*/ 369 h 719"/>
                <a:gd name="T4" fmla="*/ 0 w 623"/>
                <a:gd name="T5" fmla="*/ 0 h 719"/>
                <a:gd name="T6" fmla="*/ 0 60000 65536"/>
                <a:gd name="T7" fmla="*/ 0 60000 65536"/>
                <a:gd name="T8" fmla="*/ 0 60000 65536"/>
              </a:gdLst>
              <a:ahLst/>
              <a:cxnLst>
                <a:cxn ang="T6">
                  <a:pos x="T0" y="T1"/>
                </a:cxn>
                <a:cxn ang="T7">
                  <a:pos x="T2" y="T3"/>
                </a:cxn>
                <a:cxn ang="T8">
                  <a:pos x="T4" y="T5"/>
                </a:cxn>
              </a:cxnLst>
              <a:rect l="0" t="0" r="r" b="b"/>
              <a:pathLst>
                <a:path w="623" h="719">
                  <a:moveTo>
                    <a:pt x="623" y="719"/>
                  </a:moveTo>
                  <a:cubicBezTo>
                    <a:pt x="571" y="661"/>
                    <a:pt x="416" y="489"/>
                    <a:pt x="312" y="369"/>
                  </a:cubicBezTo>
                  <a:cubicBezTo>
                    <a:pt x="204" y="270"/>
                    <a:pt x="65" y="77"/>
                    <a:pt x="0" y="0"/>
                  </a:cubicBezTo>
                </a:path>
              </a:pathLst>
            </a:custGeom>
            <a:noFill/>
            <a:ln w="3175" cmpd="sng">
              <a:solidFill>
                <a:schemeClr val="bg2"/>
              </a:solidFill>
              <a:round/>
              <a:headEnd/>
              <a:tailEnd/>
            </a:ln>
            <a:effectLst/>
          </p:spPr>
          <p:txBody>
            <a:bodyPr/>
            <a:lstStyle/>
            <a:p>
              <a:endParaRPr lang="en-US"/>
            </a:p>
          </p:txBody>
        </p:sp>
        <p:sp>
          <p:nvSpPr>
            <p:cNvPr id="57" name="Freeform 165"/>
            <p:cNvSpPr>
              <a:spLocks/>
            </p:cNvSpPr>
            <p:nvPr/>
          </p:nvSpPr>
          <p:spPr bwMode="auto">
            <a:xfrm>
              <a:off x="2979" y="1380"/>
              <a:ext cx="532" cy="652"/>
            </a:xfrm>
            <a:custGeom>
              <a:avLst/>
              <a:gdLst>
                <a:gd name="T0" fmla="*/ 532 w 532"/>
                <a:gd name="T1" fmla="*/ 652 h 652"/>
                <a:gd name="T2" fmla="*/ 264 w 532"/>
                <a:gd name="T3" fmla="*/ 330 h 652"/>
                <a:gd name="T4" fmla="*/ 0 w 532"/>
                <a:gd name="T5" fmla="*/ 0 h 652"/>
                <a:gd name="T6" fmla="*/ 0 60000 65536"/>
                <a:gd name="T7" fmla="*/ 0 60000 65536"/>
                <a:gd name="T8" fmla="*/ 0 60000 65536"/>
              </a:gdLst>
              <a:ahLst/>
              <a:cxnLst>
                <a:cxn ang="T6">
                  <a:pos x="T0" y="T1"/>
                </a:cxn>
                <a:cxn ang="T7">
                  <a:pos x="T2" y="T3"/>
                </a:cxn>
                <a:cxn ang="T8">
                  <a:pos x="T4" y="T5"/>
                </a:cxn>
              </a:cxnLst>
              <a:rect l="0" t="0" r="r" b="b"/>
              <a:pathLst>
                <a:path w="532" h="652">
                  <a:moveTo>
                    <a:pt x="532" y="652"/>
                  </a:moveTo>
                  <a:cubicBezTo>
                    <a:pt x="487" y="599"/>
                    <a:pt x="353" y="439"/>
                    <a:pt x="264" y="330"/>
                  </a:cubicBezTo>
                  <a:cubicBezTo>
                    <a:pt x="177" y="216"/>
                    <a:pt x="55" y="69"/>
                    <a:pt x="0" y="0"/>
                  </a:cubicBezTo>
                </a:path>
              </a:pathLst>
            </a:custGeom>
            <a:noFill/>
            <a:ln w="3175" cmpd="sng">
              <a:solidFill>
                <a:schemeClr val="bg2"/>
              </a:solidFill>
              <a:round/>
              <a:headEnd/>
              <a:tailEnd/>
            </a:ln>
            <a:effectLst/>
          </p:spPr>
          <p:txBody>
            <a:bodyPr/>
            <a:lstStyle/>
            <a:p>
              <a:endParaRPr lang="en-US"/>
            </a:p>
          </p:txBody>
        </p:sp>
        <p:sp>
          <p:nvSpPr>
            <p:cNvPr id="58" name="Freeform 166"/>
            <p:cNvSpPr>
              <a:spLocks/>
            </p:cNvSpPr>
            <p:nvPr/>
          </p:nvSpPr>
          <p:spPr bwMode="auto">
            <a:xfrm>
              <a:off x="3078" y="1179"/>
              <a:ext cx="429" cy="627"/>
            </a:xfrm>
            <a:custGeom>
              <a:avLst/>
              <a:gdLst>
                <a:gd name="T0" fmla="*/ 429 w 429"/>
                <a:gd name="T1" fmla="*/ 627 h 627"/>
                <a:gd name="T2" fmla="*/ 237 w 429"/>
                <a:gd name="T3" fmla="*/ 387 h 627"/>
                <a:gd name="T4" fmla="*/ 0 w 429"/>
                <a:gd name="T5" fmla="*/ 0 h 627"/>
                <a:gd name="T6" fmla="*/ 0 60000 65536"/>
                <a:gd name="T7" fmla="*/ 0 60000 65536"/>
                <a:gd name="T8" fmla="*/ 0 60000 65536"/>
              </a:gdLst>
              <a:ahLst/>
              <a:cxnLst>
                <a:cxn ang="T6">
                  <a:pos x="T0" y="T1"/>
                </a:cxn>
                <a:cxn ang="T7">
                  <a:pos x="T2" y="T3"/>
                </a:cxn>
                <a:cxn ang="T8">
                  <a:pos x="T4" y="T5"/>
                </a:cxn>
              </a:cxnLst>
              <a:rect l="0" t="0" r="r" b="b"/>
              <a:pathLst>
                <a:path w="429" h="627">
                  <a:moveTo>
                    <a:pt x="429" y="627"/>
                  </a:moveTo>
                  <a:cubicBezTo>
                    <a:pt x="397" y="587"/>
                    <a:pt x="308" y="491"/>
                    <a:pt x="237" y="387"/>
                  </a:cubicBezTo>
                  <a:cubicBezTo>
                    <a:pt x="150" y="273"/>
                    <a:pt x="49" y="80"/>
                    <a:pt x="0" y="0"/>
                  </a:cubicBezTo>
                </a:path>
              </a:pathLst>
            </a:custGeom>
            <a:noFill/>
            <a:ln w="3175" cmpd="sng">
              <a:solidFill>
                <a:schemeClr val="bg2"/>
              </a:solidFill>
              <a:round/>
              <a:headEnd/>
              <a:tailEnd/>
            </a:ln>
            <a:effectLst/>
          </p:spPr>
          <p:txBody>
            <a:bodyPr/>
            <a:lstStyle/>
            <a:p>
              <a:endParaRPr lang="en-US"/>
            </a:p>
          </p:txBody>
        </p:sp>
        <p:sp>
          <p:nvSpPr>
            <p:cNvPr id="59" name="Freeform 167"/>
            <p:cNvSpPr>
              <a:spLocks/>
            </p:cNvSpPr>
            <p:nvPr/>
          </p:nvSpPr>
          <p:spPr bwMode="auto">
            <a:xfrm>
              <a:off x="3195" y="1080"/>
              <a:ext cx="302" cy="497"/>
            </a:xfrm>
            <a:custGeom>
              <a:avLst/>
              <a:gdLst>
                <a:gd name="T0" fmla="*/ 302 w 302"/>
                <a:gd name="T1" fmla="*/ 497 h 497"/>
                <a:gd name="T2" fmla="*/ 165 w 302"/>
                <a:gd name="T3" fmla="*/ 297 h 497"/>
                <a:gd name="T4" fmla="*/ 0 w 302"/>
                <a:gd name="T5" fmla="*/ 0 h 497"/>
                <a:gd name="T6" fmla="*/ 0 60000 65536"/>
                <a:gd name="T7" fmla="*/ 0 60000 65536"/>
                <a:gd name="T8" fmla="*/ 0 60000 65536"/>
              </a:gdLst>
              <a:ahLst/>
              <a:cxnLst>
                <a:cxn ang="T6">
                  <a:pos x="T0" y="T1"/>
                </a:cxn>
                <a:cxn ang="T7">
                  <a:pos x="T2" y="T3"/>
                </a:cxn>
                <a:cxn ang="T8">
                  <a:pos x="T4" y="T5"/>
                </a:cxn>
              </a:cxnLst>
              <a:rect l="0" t="0" r="r" b="b"/>
              <a:pathLst>
                <a:path w="302" h="497">
                  <a:moveTo>
                    <a:pt x="302" y="497"/>
                  </a:moveTo>
                  <a:cubicBezTo>
                    <a:pt x="279" y="464"/>
                    <a:pt x="215" y="380"/>
                    <a:pt x="165" y="297"/>
                  </a:cubicBezTo>
                  <a:cubicBezTo>
                    <a:pt x="63" y="141"/>
                    <a:pt x="34" y="62"/>
                    <a:pt x="0" y="0"/>
                  </a:cubicBezTo>
                </a:path>
              </a:pathLst>
            </a:custGeom>
            <a:noFill/>
            <a:ln w="3175" cmpd="sng">
              <a:solidFill>
                <a:schemeClr val="bg2"/>
              </a:solidFill>
              <a:round/>
              <a:headEnd/>
              <a:tailEnd/>
            </a:ln>
            <a:effectLst/>
          </p:spPr>
          <p:txBody>
            <a:bodyPr/>
            <a:lstStyle/>
            <a:p>
              <a:endParaRPr lang="en-US"/>
            </a:p>
          </p:txBody>
        </p:sp>
        <p:sp>
          <p:nvSpPr>
            <p:cNvPr id="60" name="Freeform 168"/>
            <p:cNvSpPr>
              <a:spLocks/>
            </p:cNvSpPr>
            <p:nvPr/>
          </p:nvSpPr>
          <p:spPr bwMode="auto">
            <a:xfrm>
              <a:off x="3324" y="984"/>
              <a:ext cx="160" cy="301"/>
            </a:xfrm>
            <a:custGeom>
              <a:avLst/>
              <a:gdLst>
                <a:gd name="T0" fmla="*/ 160 w 160"/>
                <a:gd name="T1" fmla="*/ 301 h 301"/>
                <a:gd name="T2" fmla="*/ 60 w 160"/>
                <a:gd name="T3" fmla="*/ 132 h 301"/>
                <a:gd name="T4" fmla="*/ 0 w 160"/>
                <a:gd name="T5" fmla="*/ 0 h 301"/>
                <a:gd name="T6" fmla="*/ 0 60000 65536"/>
                <a:gd name="T7" fmla="*/ 0 60000 65536"/>
                <a:gd name="T8" fmla="*/ 0 60000 65536"/>
              </a:gdLst>
              <a:ahLst/>
              <a:cxnLst>
                <a:cxn ang="T6">
                  <a:pos x="T0" y="T1"/>
                </a:cxn>
                <a:cxn ang="T7">
                  <a:pos x="T2" y="T3"/>
                </a:cxn>
                <a:cxn ang="T8">
                  <a:pos x="T4" y="T5"/>
                </a:cxn>
              </a:cxnLst>
              <a:rect l="0" t="0" r="r" b="b"/>
              <a:pathLst>
                <a:path w="160" h="301">
                  <a:moveTo>
                    <a:pt x="160" y="301"/>
                  </a:moveTo>
                  <a:cubicBezTo>
                    <a:pt x="143" y="273"/>
                    <a:pt x="87" y="182"/>
                    <a:pt x="60" y="132"/>
                  </a:cubicBezTo>
                  <a:cubicBezTo>
                    <a:pt x="24" y="63"/>
                    <a:pt x="12" y="27"/>
                    <a:pt x="0" y="0"/>
                  </a:cubicBezTo>
                </a:path>
              </a:pathLst>
            </a:custGeom>
            <a:noFill/>
            <a:ln w="3175" cmpd="sng">
              <a:solidFill>
                <a:schemeClr val="bg2"/>
              </a:solidFill>
              <a:round/>
              <a:headEnd/>
              <a:tailEnd/>
            </a:ln>
            <a:effectLst/>
          </p:spPr>
          <p:txBody>
            <a:bodyPr/>
            <a:lstStyle/>
            <a:p>
              <a:endParaRPr lang="en-US"/>
            </a:p>
          </p:txBody>
        </p:sp>
        <p:sp>
          <p:nvSpPr>
            <p:cNvPr id="61" name="Freeform 169"/>
            <p:cNvSpPr>
              <a:spLocks/>
            </p:cNvSpPr>
            <p:nvPr/>
          </p:nvSpPr>
          <p:spPr bwMode="auto">
            <a:xfrm>
              <a:off x="3411" y="915"/>
              <a:ext cx="60" cy="81"/>
            </a:xfrm>
            <a:custGeom>
              <a:avLst/>
              <a:gdLst>
                <a:gd name="T0" fmla="*/ 60 w 60"/>
                <a:gd name="T1" fmla="*/ 81 h 81"/>
                <a:gd name="T2" fmla="*/ 20 w 60"/>
                <a:gd name="T3" fmla="*/ 32 h 81"/>
                <a:gd name="T4" fmla="*/ 0 w 60"/>
                <a:gd name="T5" fmla="*/ 0 h 81"/>
                <a:gd name="T6" fmla="*/ 0 60000 65536"/>
                <a:gd name="T7" fmla="*/ 0 60000 65536"/>
                <a:gd name="T8" fmla="*/ 0 60000 65536"/>
              </a:gdLst>
              <a:ahLst/>
              <a:cxnLst>
                <a:cxn ang="T6">
                  <a:pos x="T0" y="T1"/>
                </a:cxn>
                <a:cxn ang="T7">
                  <a:pos x="T2" y="T3"/>
                </a:cxn>
                <a:cxn ang="T8">
                  <a:pos x="T4" y="T5"/>
                </a:cxn>
              </a:cxnLst>
              <a:rect l="0" t="0" r="r" b="b"/>
              <a:pathLst>
                <a:path w="60" h="81">
                  <a:moveTo>
                    <a:pt x="60" y="81"/>
                  </a:moveTo>
                  <a:cubicBezTo>
                    <a:pt x="53" y="73"/>
                    <a:pt x="30" y="45"/>
                    <a:pt x="20" y="32"/>
                  </a:cubicBezTo>
                  <a:cubicBezTo>
                    <a:pt x="6" y="11"/>
                    <a:pt x="4" y="7"/>
                    <a:pt x="0" y="0"/>
                  </a:cubicBezTo>
                </a:path>
              </a:pathLst>
            </a:custGeom>
            <a:noFill/>
            <a:ln w="3175" cmpd="sng">
              <a:solidFill>
                <a:schemeClr val="bg2"/>
              </a:solidFill>
              <a:round/>
              <a:headEnd/>
              <a:tailEnd/>
            </a:ln>
            <a:effectLst/>
          </p:spPr>
          <p:txBody>
            <a:bodyPr/>
            <a:lstStyle/>
            <a:p>
              <a:endParaRPr lang="en-US"/>
            </a:p>
          </p:txBody>
        </p:sp>
      </p:grpSp>
      <p:grpSp>
        <p:nvGrpSpPr>
          <p:cNvPr id="62" name="Group 170"/>
          <p:cNvGrpSpPr>
            <a:grpSpLocks/>
          </p:cNvGrpSpPr>
          <p:nvPr userDrawn="1"/>
        </p:nvGrpSpPr>
        <p:grpSpPr bwMode="auto">
          <a:xfrm rot="1936732">
            <a:off x="4079875" y="354013"/>
            <a:ext cx="2179638" cy="3548062"/>
            <a:chOff x="2839" y="894"/>
            <a:chExt cx="1373" cy="2235"/>
          </a:xfrm>
        </p:grpSpPr>
        <p:sp>
          <p:nvSpPr>
            <p:cNvPr id="63" name="Freeform 171"/>
            <p:cNvSpPr>
              <a:spLocks/>
            </p:cNvSpPr>
            <p:nvPr/>
          </p:nvSpPr>
          <p:spPr bwMode="auto">
            <a:xfrm>
              <a:off x="2839" y="895"/>
              <a:ext cx="1373" cy="1888"/>
            </a:xfrm>
            <a:custGeom>
              <a:avLst/>
              <a:gdLst>
                <a:gd name="T0" fmla="*/ 677 w 1373"/>
                <a:gd name="T1" fmla="*/ 1888 h 1888"/>
                <a:gd name="T2" fmla="*/ 488 w 1373"/>
                <a:gd name="T3" fmla="*/ 1685 h 1888"/>
                <a:gd name="T4" fmla="*/ 271 w 1373"/>
                <a:gd name="T5" fmla="*/ 1497 h 1888"/>
                <a:gd name="T6" fmla="*/ 230 w 1373"/>
                <a:gd name="T7" fmla="*/ 1409 h 1888"/>
                <a:gd name="T8" fmla="*/ 207 w 1373"/>
                <a:gd name="T9" fmla="*/ 1363 h 1888"/>
                <a:gd name="T10" fmla="*/ 142 w 1373"/>
                <a:gd name="T11" fmla="*/ 1303 h 1888"/>
                <a:gd name="T12" fmla="*/ 110 w 1373"/>
                <a:gd name="T13" fmla="*/ 1252 h 1888"/>
                <a:gd name="T14" fmla="*/ 110 w 1373"/>
                <a:gd name="T15" fmla="*/ 1197 h 1888"/>
                <a:gd name="T16" fmla="*/ 69 w 1373"/>
                <a:gd name="T17" fmla="*/ 1151 h 1888"/>
                <a:gd name="T18" fmla="*/ 0 w 1373"/>
                <a:gd name="T19" fmla="*/ 870 h 1888"/>
                <a:gd name="T20" fmla="*/ 18 w 1373"/>
                <a:gd name="T21" fmla="*/ 819 h 1888"/>
                <a:gd name="T22" fmla="*/ 36 w 1373"/>
                <a:gd name="T23" fmla="*/ 709 h 1888"/>
                <a:gd name="T24" fmla="*/ 46 w 1373"/>
                <a:gd name="T25" fmla="*/ 635 h 1888"/>
                <a:gd name="T26" fmla="*/ 133 w 1373"/>
                <a:gd name="T27" fmla="*/ 506 h 1888"/>
                <a:gd name="T28" fmla="*/ 152 w 1373"/>
                <a:gd name="T29" fmla="*/ 437 h 1888"/>
                <a:gd name="T30" fmla="*/ 202 w 1373"/>
                <a:gd name="T31" fmla="*/ 363 h 1888"/>
                <a:gd name="T32" fmla="*/ 239 w 1373"/>
                <a:gd name="T33" fmla="*/ 280 h 1888"/>
                <a:gd name="T34" fmla="*/ 345 w 1373"/>
                <a:gd name="T35" fmla="*/ 206 h 1888"/>
                <a:gd name="T36" fmla="*/ 373 w 1373"/>
                <a:gd name="T37" fmla="*/ 156 h 1888"/>
                <a:gd name="T38" fmla="*/ 483 w 1373"/>
                <a:gd name="T39" fmla="*/ 91 h 1888"/>
                <a:gd name="T40" fmla="*/ 529 w 1373"/>
                <a:gd name="T41" fmla="*/ 45 h 1888"/>
                <a:gd name="T42" fmla="*/ 589 w 1373"/>
                <a:gd name="T43" fmla="*/ 8 h 1888"/>
                <a:gd name="T44" fmla="*/ 641 w 1373"/>
                <a:gd name="T45" fmla="*/ 2 h 1888"/>
                <a:gd name="T46" fmla="*/ 695 w 1373"/>
                <a:gd name="T47" fmla="*/ 22 h 1888"/>
                <a:gd name="T48" fmla="*/ 714 w 1373"/>
                <a:gd name="T49" fmla="*/ 45 h 1888"/>
                <a:gd name="T50" fmla="*/ 764 w 1373"/>
                <a:gd name="T51" fmla="*/ 73 h 1888"/>
                <a:gd name="T52" fmla="*/ 801 w 1373"/>
                <a:gd name="T53" fmla="*/ 100 h 1888"/>
                <a:gd name="T54" fmla="*/ 917 w 1373"/>
                <a:gd name="T55" fmla="*/ 169 h 1888"/>
                <a:gd name="T56" fmla="*/ 940 w 1373"/>
                <a:gd name="T57" fmla="*/ 192 h 1888"/>
                <a:gd name="T58" fmla="*/ 1027 w 1373"/>
                <a:gd name="T59" fmla="*/ 262 h 1888"/>
                <a:gd name="T60" fmla="*/ 1078 w 1373"/>
                <a:gd name="T61" fmla="*/ 285 h 1888"/>
                <a:gd name="T62" fmla="*/ 1119 w 1373"/>
                <a:gd name="T63" fmla="*/ 354 h 1888"/>
                <a:gd name="T64" fmla="*/ 1184 w 1373"/>
                <a:gd name="T65" fmla="*/ 418 h 1888"/>
                <a:gd name="T66" fmla="*/ 1207 w 1373"/>
                <a:gd name="T67" fmla="*/ 432 h 1888"/>
                <a:gd name="T68" fmla="*/ 1230 w 1373"/>
                <a:gd name="T69" fmla="*/ 497 h 1888"/>
                <a:gd name="T70" fmla="*/ 1299 w 1373"/>
                <a:gd name="T71" fmla="*/ 593 h 1888"/>
                <a:gd name="T72" fmla="*/ 1331 w 1373"/>
                <a:gd name="T73" fmla="*/ 626 h 1888"/>
                <a:gd name="T74" fmla="*/ 1336 w 1373"/>
                <a:gd name="T75" fmla="*/ 695 h 1888"/>
                <a:gd name="T76" fmla="*/ 1354 w 1373"/>
                <a:gd name="T77" fmla="*/ 796 h 1888"/>
                <a:gd name="T78" fmla="*/ 1373 w 1373"/>
                <a:gd name="T79" fmla="*/ 902 h 1888"/>
                <a:gd name="T80" fmla="*/ 1340 w 1373"/>
                <a:gd name="T81" fmla="*/ 1059 h 1888"/>
                <a:gd name="T82" fmla="*/ 1285 w 1373"/>
                <a:gd name="T83" fmla="*/ 1243 h 1888"/>
                <a:gd name="T84" fmla="*/ 1202 w 1373"/>
                <a:gd name="T85" fmla="*/ 1409 h 1888"/>
                <a:gd name="T86" fmla="*/ 1082 w 1373"/>
                <a:gd name="T87" fmla="*/ 1556 h 1888"/>
                <a:gd name="T88" fmla="*/ 907 w 1373"/>
                <a:gd name="T89" fmla="*/ 1709 h 1888"/>
                <a:gd name="T90" fmla="*/ 677 w 1373"/>
                <a:gd name="T91" fmla="*/ 1888 h 18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73" h="1888">
                  <a:moveTo>
                    <a:pt x="677" y="1888"/>
                  </a:moveTo>
                  <a:lnTo>
                    <a:pt x="488" y="1685"/>
                  </a:lnTo>
                  <a:lnTo>
                    <a:pt x="271" y="1497"/>
                  </a:lnTo>
                  <a:lnTo>
                    <a:pt x="230" y="1409"/>
                  </a:lnTo>
                  <a:lnTo>
                    <a:pt x="207" y="1363"/>
                  </a:lnTo>
                  <a:lnTo>
                    <a:pt x="142" y="1303"/>
                  </a:lnTo>
                  <a:lnTo>
                    <a:pt x="110" y="1252"/>
                  </a:lnTo>
                  <a:lnTo>
                    <a:pt x="110" y="1197"/>
                  </a:lnTo>
                  <a:lnTo>
                    <a:pt x="69" y="1151"/>
                  </a:lnTo>
                  <a:lnTo>
                    <a:pt x="0" y="870"/>
                  </a:lnTo>
                  <a:lnTo>
                    <a:pt x="18" y="819"/>
                  </a:lnTo>
                  <a:lnTo>
                    <a:pt x="36" y="709"/>
                  </a:lnTo>
                  <a:lnTo>
                    <a:pt x="46" y="635"/>
                  </a:lnTo>
                  <a:lnTo>
                    <a:pt x="133" y="506"/>
                  </a:lnTo>
                  <a:lnTo>
                    <a:pt x="152" y="437"/>
                  </a:lnTo>
                  <a:lnTo>
                    <a:pt x="202" y="363"/>
                  </a:lnTo>
                  <a:lnTo>
                    <a:pt x="239" y="280"/>
                  </a:lnTo>
                  <a:lnTo>
                    <a:pt x="345" y="206"/>
                  </a:lnTo>
                  <a:lnTo>
                    <a:pt x="373" y="156"/>
                  </a:lnTo>
                  <a:lnTo>
                    <a:pt x="483" y="91"/>
                  </a:lnTo>
                  <a:lnTo>
                    <a:pt x="529" y="45"/>
                  </a:lnTo>
                  <a:lnTo>
                    <a:pt x="589" y="8"/>
                  </a:lnTo>
                  <a:cubicBezTo>
                    <a:pt x="608" y="1"/>
                    <a:pt x="604" y="0"/>
                    <a:pt x="641" y="2"/>
                  </a:cubicBezTo>
                  <a:cubicBezTo>
                    <a:pt x="678" y="4"/>
                    <a:pt x="683" y="12"/>
                    <a:pt x="695" y="22"/>
                  </a:cubicBezTo>
                  <a:lnTo>
                    <a:pt x="714" y="45"/>
                  </a:lnTo>
                  <a:lnTo>
                    <a:pt x="764" y="73"/>
                  </a:lnTo>
                  <a:lnTo>
                    <a:pt x="801" y="100"/>
                  </a:lnTo>
                  <a:lnTo>
                    <a:pt x="917" y="169"/>
                  </a:lnTo>
                  <a:lnTo>
                    <a:pt x="940" y="192"/>
                  </a:lnTo>
                  <a:lnTo>
                    <a:pt x="1027" y="262"/>
                  </a:lnTo>
                  <a:lnTo>
                    <a:pt x="1078" y="285"/>
                  </a:lnTo>
                  <a:lnTo>
                    <a:pt x="1119" y="354"/>
                  </a:lnTo>
                  <a:lnTo>
                    <a:pt x="1184" y="418"/>
                  </a:lnTo>
                  <a:lnTo>
                    <a:pt x="1207" y="432"/>
                  </a:lnTo>
                  <a:lnTo>
                    <a:pt x="1230" y="497"/>
                  </a:lnTo>
                  <a:lnTo>
                    <a:pt x="1299" y="593"/>
                  </a:lnTo>
                  <a:lnTo>
                    <a:pt x="1331" y="626"/>
                  </a:lnTo>
                  <a:lnTo>
                    <a:pt x="1336" y="695"/>
                  </a:lnTo>
                  <a:lnTo>
                    <a:pt x="1354" y="796"/>
                  </a:lnTo>
                  <a:lnTo>
                    <a:pt x="1373" y="902"/>
                  </a:lnTo>
                  <a:lnTo>
                    <a:pt x="1340" y="1059"/>
                  </a:lnTo>
                  <a:lnTo>
                    <a:pt x="1285" y="1243"/>
                  </a:lnTo>
                  <a:lnTo>
                    <a:pt x="1202" y="1409"/>
                  </a:lnTo>
                  <a:lnTo>
                    <a:pt x="1082" y="1556"/>
                  </a:lnTo>
                  <a:lnTo>
                    <a:pt x="907" y="1709"/>
                  </a:lnTo>
                  <a:lnTo>
                    <a:pt x="677" y="1888"/>
                  </a:lnTo>
                  <a:close/>
                </a:path>
              </a:pathLst>
            </a:custGeom>
            <a:noFill/>
            <a:ln w="12700" cmpd="sng">
              <a:solidFill>
                <a:schemeClr val="tx2"/>
              </a:solidFill>
              <a:round/>
              <a:headEnd/>
              <a:tailEnd/>
            </a:ln>
            <a:effectLst/>
          </p:spPr>
          <p:txBody>
            <a:bodyPr/>
            <a:lstStyle/>
            <a:p>
              <a:endParaRPr lang="en-US"/>
            </a:p>
          </p:txBody>
        </p:sp>
        <p:sp>
          <p:nvSpPr>
            <p:cNvPr id="64" name="Freeform 172"/>
            <p:cNvSpPr>
              <a:spLocks/>
            </p:cNvSpPr>
            <p:nvPr/>
          </p:nvSpPr>
          <p:spPr bwMode="auto">
            <a:xfrm>
              <a:off x="3477" y="894"/>
              <a:ext cx="90" cy="2235"/>
            </a:xfrm>
            <a:custGeom>
              <a:avLst/>
              <a:gdLst>
                <a:gd name="T0" fmla="*/ 90 w 90"/>
                <a:gd name="T1" fmla="*/ 2235 h 2235"/>
                <a:gd name="T2" fmla="*/ 39 w 90"/>
                <a:gd name="T3" fmla="*/ 2129 h 2235"/>
                <a:gd name="T4" fmla="*/ 30 w 90"/>
                <a:gd name="T5" fmla="*/ 1885 h 2235"/>
                <a:gd name="T6" fmla="*/ 34 w 90"/>
                <a:gd name="T7" fmla="*/ 899 h 2235"/>
                <a:gd name="T8" fmla="*/ 2 w 90"/>
                <a:gd name="T9" fmla="*/ 147 h 2235"/>
                <a:gd name="T10" fmla="*/ 0 w 90"/>
                <a:gd name="T11" fmla="*/ 0 h 22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2235">
                  <a:moveTo>
                    <a:pt x="90" y="2235"/>
                  </a:moveTo>
                  <a:lnTo>
                    <a:pt x="39" y="2129"/>
                  </a:lnTo>
                  <a:lnTo>
                    <a:pt x="30" y="1885"/>
                  </a:lnTo>
                  <a:lnTo>
                    <a:pt x="34" y="899"/>
                  </a:lnTo>
                  <a:lnTo>
                    <a:pt x="2" y="147"/>
                  </a:lnTo>
                  <a:lnTo>
                    <a:pt x="0" y="0"/>
                  </a:lnTo>
                </a:path>
              </a:pathLst>
            </a:custGeom>
            <a:noFill/>
            <a:ln w="38100" cmpd="sng">
              <a:solidFill>
                <a:schemeClr val="tx2"/>
              </a:solidFill>
              <a:round/>
              <a:headEnd/>
              <a:tailEnd/>
            </a:ln>
            <a:effectLst/>
          </p:spPr>
          <p:txBody>
            <a:bodyPr/>
            <a:lstStyle/>
            <a:p>
              <a:endParaRPr lang="en-US"/>
            </a:p>
          </p:txBody>
        </p:sp>
        <p:sp>
          <p:nvSpPr>
            <p:cNvPr id="65" name="Freeform 173"/>
            <p:cNvSpPr>
              <a:spLocks/>
            </p:cNvSpPr>
            <p:nvPr/>
          </p:nvSpPr>
          <p:spPr bwMode="auto">
            <a:xfrm>
              <a:off x="3504" y="2175"/>
              <a:ext cx="597" cy="498"/>
            </a:xfrm>
            <a:custGeom>
              <a:avLst/>
              <a:gdLst>
                <a:gd name="T0" fmla="*/ 0 w 597"/>
                <a:gd name="T1" fmla="*/ 498 h 498"/>
                <a:gd name="T2" fmla="*/ 135 w 597"/>
                <a:gd name="T3" fmla="*/ 300 h 498"/>
                <a:gd name="T4" fmla="*/ 597 w 597"/>
                <a:gd name="T5" fmla="*/ 0 h 498"/>
                <a:gd name="T6" fmla="*/ 0 60000 65536"/>
                <a:gd name="T7" fmla="*/ 0 60000 65536"/>
                <a:gd name="T8" fmla="*/ 0 60000 65536"/>
              </a:gdLst>
              <a:ahLst/>
              <a:cxnLst>
                <a:cxn ang="T6">
                  <a:pos x="T0" y="T1"/>
                </a:cxn>
                <a:cxn ang="T7">
                  <a:pos x="T2" y="T3"/>
                </a:cxn>
                <a:cxn ang="T8">
                  <a:pos x="T4" y="T5"/>
                </a:cxn>
              </a:cxnLst>
              <a:rect l="0" t="0" r="r" b="b"/>
              <a:pathLst>
                <a:path w="597" h="498">
                  <a:moveTo>
                    <a:pt x="0" y="498"/>
                  </a:moveTo>
                  <a:cubicBezTo>
                    <a:pt x="22" y="465"/>
                    <a:pt x="36" y="383"/>
                    <a:pt x="135" y="300"/>
                  </a:cubicBezTo>
                  <a:cubicBezTo>
                    <a:pt x="234" y="217"/>
                    <a:pt x="501" y="62"/>
                    <a:pt x="597" y="0"/>
                  </a:cubicBezTo>
                </a:path>
              </a:pathLst>
            </a:custGeom>
            <a:noFill/>
            <a:ln w="6350" cmpd="sng">
              <a:solidFill>
                <a:schemeClr val="tx2"/>
              </a:solidFill>
              <a:round/>
              <a:headEnd/>
              <a:tailEnd/>
            </a:ln>
            <a:effectLst/>
          </p:spPr>
          <p:txBody>
            <a:bodyPr/>
            <a:lstStyle/>
            <a:p>
              <a:endParaRPr lang="en-US"/>
            </a:p>
          </p:txBody>
        </p:sp>
        <p:sp>
          <p:nvSpPr>
            <p:cNvPr id="66" name="Freeform 174"/>
            <p:cNvSpPr>
              <a:spLocks/>
            </p:cNvSpPr>
            <p:nvPr/>
          </p:nvSpPr>
          <p:spPr bwMode="auto">
            <a:xfrm>
              <a:off x="3506" y="1845"/>
              <a:ext cx="694" cy="650"/>
            </a:xfrm>
            <a:custGeom>
              <a:avLst/>
              <a:gdLst>
                <a:gd name="T0" fmla="*/ 0 w 694"/>
                <a:gd name="T1" fmla="*/ 650 h 650"/>
                <a:gd name="T2" fmla="*/ 217 w 694"/>
                <a:gd name="T3" fmla="*/ 408 h 650"/>
                <a:gd name="T4" fmla="*/ 694 w 694"/>
                <a:gd name="T5" fmla="*/ 0 h 650"/>
                <a:gd name="T6" fmla="*/ 0 60000 65536"/>
                <a:gd name="T7" fmla="*/ 0 60000 65536"/>
                <a:gd name="T8" fmla="*/ 0 60000 65536"/>
              </a:gdLst>
              <a:ahLst/>
              <a:cxnLst>
                <a:cxn ang="T6">
                  <a:pos x="T0" y="T1"/>
                </a:cxn>
                <a:cxn ang="T7">
                  <a:pos x="T2" y="T3"/>
                </a:cxn>
                <a:cxn ang="T8">
                  <a:pos x="T4" y="T5"/>
                </a:cxn>
              </a:cxnLst>
              <a:rect l="0" t="0" r="r" b="b"/>
              <a:pathLst>
                <a:path w="694" h="650">
                  <a:moveTo>
                    <a:pt x="0" y="650"/>
                  </a:moveTo>
                  <a:cubicBezTo>
                    <a:pt x="36" y="610"/>
                    <a:pt x="101" y="516"/>
                    <a:pt x="217" y="408"/>
                  </a:cubicBezTo>
                  <a:cubicBezTo>
                    <a:pt x="334" y="295"/>
                    <a:pt x="595" y="85"/>
                    <a:pt x="694" y="0"/>
                  </a:cubicBezTo>
                </a:path>
              </a:pathLst>
            </a:custGeom>
            <a:noFill/>
            <a:ln w="6350" cmpd="sng">
              <a:solidFill>
                <a:schemeClr val="tx2"/>
              </a:solidFill>
              <a:round/>
              <a:headEnd/>
              <a:tailEnd/>
            </a:ln>
            <a:effectLst/>
          </p:spPr>
          <p:txBody>
            <a:bodyPr/>
            <a:lstStyle/>
            <a:p>
              <a:endParaRPr lang="en-US"/>
            </a:p>
          </p:txBody>
        </p:sp>
        <p:sp>
          <p:nvSpPr>
            <p:cNvPr id="67" name="Freeform 175"/>
            <p:cNvSpPr>
              <a:spLocks/>
            </p:cNvSpPr>
            <p:nvPr/>
          </p:nvSpPr>
          <p:spPr bwMode="auto">
            <a:xfrm>
              <a:off x="3511" y="1581"/>
              <a:ext cx="659" cy="748"/>
            </a:xfrm>
            <a:custGeom>
              <a:avLst/>
              <a:gdLst>
                <a:gd name="T0" fmla="*/ 0 w 659"/>
                <a:gd name="T1" fmla="*/ 748 h 748"/>
                <a:gd name="T2" fmla="*/ 215 w 659"/>
                <a:gd name="T3" fmla="*/ 495 h 748"/>
                <a:gd name="T4" fmla="*/ 659 w 659"/>
                <a:gd name="T5" fmla="*/ 0 h 748"/>
                <a:gd name="T6" fmla="*/ 0 60000 65536"/>
                <a:gd name="T7" fmla="*/ 0 60000 65536"/>
                <a:gd name="T8" fmla="*/ 0 60000 65536"/>
              </a:gdLst>
              <a:ahLst/>
              <a:cxnLst>
                <a:cxn ang="T6">
                  <a:pos x="T0" y="T1"/>
                </a:cxn>
                <a:cxn ang="T7">
                  <a:pos x="T2" y="T3"/>
                </a:cxn>
                <a:cxn ang="T8">
                  <a:pos x="T4" y="T5"/>
                </a:cxn>
              </a:cxnLst>
              <a:rect l="0" t="0" r="r" b="b"/>
              <a:pathLst>
                <a:path w="659" h="748">
                  <a:moveTo>
                    <a:pt x="0" y="748"/>
                  </a:moveTo>
                  <a:cubicBezTo>
                    <a:pt x="36" y="706"/>
                    <a:pt x="105" y="620"/>
                    <a:pt x="215" y="495"/>
                  </a:cubicBezTo>
                  <a:cubicBezTo>
                    <a:pt x="332" y="366"/>
                    <a:pt x="567" y="103"/>
                    <a:pt x="659" y="0"/>
                  </a:cubicBezTo>
                </a:path>
              </a:pathLst>
            </a:custGeom>
            <a:noFill/>
            <a:ln w="6350" cmpd="sng">
              <a:solidFill>
                <a:schemeClr val="tx2"/>
              </a:solidFill>
              <a:round/>
              <a:headEnd/>
              <a:tailEnd/>
            </a:ln>
            <a:effectLst/>
          </p:spPr>
          <p:txBody>
            <a:bodyPr/>
            <a:lstStyle/>
            <a:p>
              <a:endParaRPr lang="en-US"/>
            </a:p>
          </p:txBody>
        </p:sp>
        <p:sp>
          <p:nvSpPr>
            <p:cNvPr id="68" name="Freeform 176"/>
            <p:cNvSpPr>
              <a:spLocks/>
            </p:cNvSpPr>
            <p:nvPr/>
          </p:nvSpPr>
          <p:spPr bwMode="auto">
            <a:xfrm>
              <a:off x="3510" y="1383"/>
              <a:ext cx="552" cy="687"/>
            </a:xfrm>
            <a:custGeom>
              <a:avLst/>
              <a:gdLst>
                <a:gd name="T0" fmla="*/ 0 w 552"/>
                <a:gd name="T1" fmla="*/ 687 h 687"/>
                <a:gd name="T2" fmla="*/ 215 w 552"/>
                <a:gd name="T3" fmla="*/ 434 h 687"/>
                <a:gd name="T4" fmla="*/ 312 w 552"/>
                <a:gd name="T5" fmla="*/ 303 h 687"/>
                <a:gd name="T6" fmla="*/ 552 w 552"/>
                <a:gd name="T7" fmla="*/ 0 h 6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2" h="687">
                  <a:moveTo>
                    <a:pt x="0" y="687"/>
                  </a:moveTo>
                  <a:cubicBezTo>
                    <a:pt x="36" y="645"/>
                    <a:pt x="163" y="498"/>
                    <a:pt x="215" y="434"/>
                  </a:cubicBezTo>
                  <a:cubicBezTo>
                    <a:pt x="268" y="371"/>
                    <a:pt x="256" y="375"/>
                    <a:pt x="312" y="303"/>
                  </a:cubicBezTo>
                  <a:cubicBezTo>
                    <a:pt x="368" y="231"/>
                    <a:pt x="502" y="63"/>
                    <a:pt x="552" y="0"/>
                  </a:cubicBezTo>
                </a:path>
              </a:pathLst>
            </a:custGeom>
            <a:noFill/>
            <a:ln w="6350" cmpd="sng">
              <a:solidFill>
                <a:schemeClr val="tx2"/>
              </a:solidFill>
              <a:round/>
              <a:headEnd/>
              <a:tailEnd/>
            </a:ln>
            <a:effectLst/>
          </p:spPr>
          <p:txBody>
            <a:bodyPr/>
            <a:lstStyle/>
            <a:p>
              <a:endParaRPr lang="en-US"/>
            </a:p>
          </p:txBody>
        </p:sp>
        <p:sp>
          <p:nvSpPr>
            <p:cNvPr id="69" name="Freeform 177"/>
            <p:cNvSpPr>
              <a:spLocks/>
            </p:cNvSpPr>
            <p:nvPr/>
          </p:nvSpPr>
          <p:spPr bwMode="auto">
            <a:xfrm>
              <a:off x="3512" y="1215"/>
              <a:ext cx="418" cy="623"/>
            </a:xfrm>
            <a:custGeom>
              <a:avLst/>
              <a:gdLst>
                <a:gd name="T0" fmla="*/ 0 w 418"/>
                <a:gd name="T1" fmla="*/ 623 h 623"/>
                <a:gd name="T2" fmla="*/ 160 w 418"/>
                <a:gd name="T3" fmla="*/ 381 h 623"/>
                <a:gd name="T4" fmla="*/ 418 w 418"/>
                <a:gd name="T5" fmla="*/ 0 h 623"/>
                <a:gd name="T6" fmla="*/ 0 60000 65536"/>
                <a:gd name="T7" fmla="*/ 0 60000 65536"/>
                <a:gd name="T8" fmla="*/ 0 60000 65536"/>
              </a:gdLst>
              <a:ahLst/>
              <a:cxnLst>
                <a:cxn ang="T6">
                  <a:pos x="T0" y="T1"/>
                </a:cxn>
                <a:cxn ang="T7">
                  <a:pos x="T2" y="T3"/>
                </a:cxn>
                <a:cxn ang="T8">
                  <a:pos x="T4" y="T5"/>
                </a:cxn>
              </a:cxnLst>
              <a:rect l="0" t="0" r="r" b="b"/>
              <a:pathLst>
                <a:path w="418" h="623">
                  <a:moveTo>
                    <a:pt x="0" y="623"/>
                  </a:moveTo>
                  <a:cubicBezTo>
                    <a:pt x="27" y="583"/>
                    <a:pt x="90" y="485"/>
                    <a:pt x="160" y="381"/>
                  </a:cubicBezTo>
                  <a:cubicBezTo>
                    <a:pt x="230" y="278"/>
                    <a:pt x="364" y="80"/>
                    <a:pt x="418" y="0"/>
                  </a:cubicBezTo>
                </a:path>
              </a:pathLst>
            </a:custGeom>
            <a:noFill/>
            <a:ln w="6350" cmpd="sng">
              <a:solidFill>
                <a:schemeClr val="tx2"/>
              </a:solidFill>
              <a:round/>
              <a:headEnd/>
              <a:tailEnd/>
            </a:ln>
            <a:effectLst/>
          </p:spPr>
          <p:txBody>
            <a:bodyPr/>
            <a:lstStyle/>
            <a:p>
              <a:endParaRPr lang="en-US"/>
            </a:p>
          </p:txBody>
        </p:sp>
        <p:sp>
          <p:nvSpPr>
            <p:cNvPr id="70" name="Freeform 178"/>
            <p:cNvSpPr>
              <a:spLocks/>
            </p:cNvSpPr>
            <p:nvPr/>
          </p:nvSpPr>
          <p:spPr bwMode="auto">
            <a:xfrm>
              <a:off x="3508" y="1092"/>
              <a:ext cx="272" cy="493"/>
            </a:xfrm>
            <a:custGeom>
              <a:avLst/>
              <a:gdLst>
                <a:gd name="T0" fmla="*/ 0 w 272"/>
                <a:gd name="T1" fmla="*/ 493 h 493"/>
                <a:gd name="T2" fmla="*/ 137 w 272"/>
                <a:gd name="T3" fmla="*/ 252 h 493"/>
                <a:gd name="T4" fmla="*/ 272 w 272"/>
                <a:gd name="T5" fmla="*/ 0 h 493"/>
                <a:gd name="T6" fmla="*/ 0 60000 65536"/>
                <a:gd name="T7" fmla="*/ 0 60000 65536"/>
                <a:gd name="T8" fmla="*/ 0 60000 65536"/>
              </a:gdLst>
              <a:ahLst/>
              <a:cxnLst>
                <a:cxn ang="T6">
                  <a:pos x="T0" y="T1"/>
                </a:cxn>
                <a:cxn ang="T7">
                  <a:pos x="T2" y="T3"/>
                </a:cxn>
                <a:cxn ang="T8">
                  <a:pos x="T4" y="T5"/>
                </a:cxn>
              </a:cxnLst>
              <a:rect l="0" t="0" r="r" b="b"/>
              <a:pathLst>
                <a:path w="272" h="493">
                  <a:moveTo>
                    <a:pt x="0" y="493"/>
                  </a:moveTo>
                  <a:cubicBezTo>
                    <a:pt x="23" y="453"/>
                    <a:pt x="92" y="334"/>
                    <a:pt x="137" y="252"/>
                  </a:cubicBezTo>
                  <a:cubicBezTo>
                    <a:pt x="207" y="149"/>
                    <a:pt x="244" y="52"/>
                    <a:pt x="272" y="0"/>
                  </a:cubicBezTo>
                </a:path>
              </a:pathLst>
            </a:custGeom>
            <a:noFill/>
            <a:ln w="6350" cmpd="sng">
              <a:solidFill>
                <a:schemeClr val="tx2"/>
              </a:solidFill>
              <a:round/>
              <a:headEnd/>
              <a:tailEnd/>
            </a:ln>
            <a:effectLst/>
          </p:spPr>
          <p:txBody>
            <a:bodyPr/>
            <a:lstStyle/>
            <a:p>
              <a:endParaRPr lang="en-US"/>
            </a:p>
          </p:txBody>
        </p:sp>
        <p:sp>
          <p:nvSpPr>
            <p:cNvPr id="71" name="Freeform 179"/>
            <p:cNvSpPr>
              <a:spLocks/>
            </p:cNvSpPr>
            <p:nvPr/>
          </p:nvSpPr>
          <p:spPr bwMode="auto">
            <a:xfrm>
              <a:off x="3495" y="1002"/>
              <a:ext cx="147" cy="303"/>
            </a:xfrm>
            <a:custGeom>
              <a:avLst/>
              <a:gdLst>
                <a:gd name="T0" fmla="*/ 0 w 147"/>
                <a:gd name="T1" fmla="*/ 303 h 303"/>
                <a:gd name="T2" fmla="*/ 81 w 147"/>
                <a:gd name="T3" fmla="*/ 174 h 303"/>
                <a:gd name="T4" fmla="*/ 147 w 147"/>
                <a:gd name="T5" fmla="*/ 0 h 303"/>
                <a:gd name="T6" fmla="*/ 0 60000 65536"/>
                <a:gd name="T7" fmla="*/ 0 60000 65536"/>
                <a:gd name="T8" fmla="*/ 0 60000 65536"/>
              </a:gdLst>
              <a:ahLst/>
              <a:cxnLst>
                <a:cxn ang="T6">
                  <a:pos x="T0" y="T1"/>
                </a:cxn>
                <a:cxn ang="T7">
                  <a:pos x="T2" y="T3"/>
                </a:cxn>
                <a:cxn ang="T8">
                  <a:pos x="T4" y="T5"/>
                </a:cxn>
              </a:cxnLst>
              <a:rect l="0" t="0" r="r" b="b"/>
              <a:pathLst>
                <a:path w="147" h="303">
                  <a:moveTo>
                    <a:pt x="0" y="303"/>
                  </a:moveTo>
                  <a:cubicBezTo>
                    <a:pt x="13" y="282"/>
                    <a:pt x="24" y="285"/>
                    <a:pt x="81" y="174"/>
                  </a:cubicBezTo>
                  <a:cubicBezTo>
                    <a:pt x="138" y="63"/>
                    <a:pt x="133" y="36"/>
                    <a:pt x="147" y="0"/>
                  </a:cubicBezTo>
                </a:path>
              </a:pathLst>
            </a:custGeom>
            <a:noFill/>
            <a:ln w="6350" cmpd="sng">
              <a:solidFill>
                <a:schemeClr val="tx2"/>
              </a:solidFill>
              <a:round/>
              <a:headEnd/>
              <a:tailEnd/>
            </a:ln>
            <a:effectLst/>
          </p:spPr>
          <p:txBody>
            <a:bodyPr/>
            <a:lstStyle/>
            <a:p>
              <a:endParaRPr lang="en-US"/>
            </a:p>
          </p:txBody>
        </p:sp>
        <p:sp>
          <p:nvSpPr>
            <p:cNvPr id="72" name="Freeform 180"/>
            <p:cNvSpPr>
              <a:spLocks/>
            </p:cNvSpPr>
            <p:nvPr/>
          </p:nvSpPr>
          <p:spPr bwMode="auto">
            <a:xfrm>
              <a:off x="3485" y="938"/>
              <a:ext cx="72" cy="117"/>
            </a:xfrm>
            <a:custGeom>
              <a:avLst/>
              <a:gdLst>
                <a:gd name="T0" fmla="*/ 0 w 72"/>
                <a:gd name="T1" fmla="*/ 117 h 117"/>
                <a:gd name="T2" fmla="*/ 40 w 72"/>
                <a:gd name="T3" fmla="*/ 67 h 117"/>
                <a:gd name="T4" fmla="*/ 72 w 72"/>
                <a:gd name="T5" fmla="*/ 0 h 117"/>
                <a:gd name="T6" fmla="*/ 0 60000 65536"/>
                <a:gd name="T7" fmla="*/ 0 60000 65536"/>
                <a:gd name="T8" fmla="*/ 0 60000 65536"/>
              </a:gdLst>
              <a:ahLst/>
              <a:cxnLst>
                <a:cxn ang="T6">
                  <a:pos x="T0" y="T1"/>
                </a:cxn>
                <a:cxn ang="T7">
                  <a:pos x="T2" y="T3"/>
                </a:cxn>
                <a:cxn ang="T8">
                  <a:pos x="T4" y="T5"/>
                </a:cxn>
              </a:cxnLst>
              <a:rect l="0" t="0" r="r" b="b"/>
              <a:pathLst>
                <a:path w="72" h="117">
                  <a:moveTo>
                    <a:pt x="0" y="117"/>
                  </a:moveTo>
                  <a:cubicBezTo>
                    <a:pt x="7" y="109"/>
                    <a:pt x="12" y="110"/>
                    <a:pt x="40" y="67"/>
                  </a:cubicBezTo>
                  <a:cubicBezTo>
                    <a:pt x="68" y="24"/>
                    <a:pt x="65" y="14"/>
                    <a:pt x="72" y="0"/>
                  </a:cubicBezTo>
                </a:path>
              </a:pathLst>
            </a:custGeom>
            <a:noFill/>
            <a:ln w="6350" cmpd="sng">
              <a:solidFill>
                <a:schemeClr val="tx2"/>
              </a:solidFill>
              <a:round/>
              <a:headEnd/>
              <a:tailEnd/>
            </a:ln>
            <a:effectLst/>
          </p:spPr>
          <p:txBody>
            <a:bodyPr/>
            <a:lstStyle/>
            <a:p>
              <a:endParaRPr lang="en-US"/>
            </a:p>
          </p:txBody>
        </p:sp>
        <p:sp>
          <p:nvSpPr>
            <p:cNvPr id="73" name="Freeform 181"/>
            <p:cNvSpPr>
              <a:spLocks/>
            </p:cNvSpPr>
            <p:nvPr/>
          </p:nvSpPr>
          <p:spPr bwMode="auto">
            <a:xfrm>
              <a:off x="3518" y="2432"/>
              <a:ext cx="414" cy="339"/>
            </a:xfrm>
            <a:custGeom>
              <a:avLst/>
              <a:gdLst>
                <a:gd name="T0" fmla="*/ 0 w 597"/>
                <a:gd name="T1" fmla="*/ 339 h 498"/>
                <a:gd name="T2" fmla="*/ 94 w 597"/>
                <a:gd name="T3" fmla="*/ 204 h 498"/>
                <a:gd name="T4" fmla="*/ 414 w 597"/>
                <a:gd name="T5" fmla="*/ 0 h 498"/>
                <a:gd name="T6" fmla="*/ 0 60000 65536"/>
                <a:gd name="T7" fmla="*/ 0 60000 65536"/>
                <a:gd name="T8" fmla="*/ 0 60000 65536"/>
              </a:gdLst>
              <a:ahLst/>
              <a:cxnLst>
                <a:cxn ang="T6">
                  <a:pos x="T0" y="T1"/>
                </a:cxn>
                <a:cxn ang="T7">
                  <a:pos x="T2" y="T3"/>
                </a:cxn>
                <a:cxn ang="T8">
                  <a:pos x="T4" y="T5"/>
                </a:cxn>
              </a:cxnLst>
              <a:rect l="0" t="0" r="r" b="b"/>
              <a:pathLst>
                <a:path w="597" h="498">
                  <a:moveTo>
                    <a:pt x="0" y="498"/>
                  </a:moveTo>
                  <a:cubicBezTo>
                    <a:pt x="22" y="465"/>
                    <a:pt x="36" y="383"/>
                    <a:pt x="135" y="300"/>
                  </a:cubicBezTo>
                  <a:cubicBezTo>
                    <a:pt x="234" y="217"/>
                    <a:pt x="501" y="62"/>
                    <a:pt x="597" y="0"/>
                  </a:cubicBezTo>
                </a:path>
              </a:pathLst>
            </a:custGeom>
            <a:noFill/>
            <a:ln w="6350" cmpd="sng">
              <a:solidFill>
                <a:schemeClr val="tx2"/>
              </a:solidFill>
              <a:round/>
              <a:headEnd/>
              <a:tailEnd/>
            </a:ln>
            <a:effectLst/>
          </p:spPr>
          <p:txBody>
            <a:bodyPr/>
            <a:lstStyle/>
            <a:p>
              <a:endParaRPr lang="en-US"/>
            </a:p>
          </p:txBody>
        </p:sp>
        <p:sp>
          <p:nvSpPr>
            <p:cNvPr id="74" name="Freeform 182"/>
            <p:cNvSpPr>
              <a:spLocks/>
            </p:cNvSpPr>
            <p:nvPr/>
          </p:nvSpPr>
          <p:spPr bwMode="auto">
            <a:xfrm>
              <a:off x="2949" y="2088"/>
              <a:ext cx="552" cy="569"/>
            </a:xfrm>
            <a:custGeom>
              <a:avLst/>
              <a:gdLst>
                <a:gd name="T0" fmla="*/ 552 w 552"/>
                <a:gd name="T1" fmla="*/ 569 h 569"/>
                <a:gd name="T2" fmla="*/ 384 w 552"/>
                <a:gd name="T3" fmla="*/ 309 h 569"/>
                <a:gd name="T4" fmla="*/ 0 w 552"/>
                <a:gd name="T5" fmla="*/ 0 h 569"/>
                <a:gd name="T6" fmla="*/ 0 60000 65536"/>
                <a:gd name="T7" fmla="*/ 0 60000 65536"/>
                <a:gd name="T8" fmla="*/ 0 60000 65536"/>
              </a:gdLst>
              <a:ahLst/>
              <a:cxnLst>
                <a:cxn ang="T6">
                  <a:pos x="T0" y="T1"/>
                </a:cxn>
                <a:cxn ang="T7">
                  <a:pos x="T2" y="T3"/>
                </a:cxn>
                <a:cxn ang="T8">
                  <a:pos x="T4" y="T5"/>
                </a:cxn>
              </a:cxnLst>
              <a:rect l="0" t="0" r="r" b="b"/>
              <a:pathLst>
                <a:path w="552" h="569">
                  <a:moveTo>
                    <a:pt x="552" y="569"/>
                  </a:moveTo>
                  <a:cubicBezTo>
                    <a:pt x="524" y="526"/>
                    <a:pt x="476" y="404"/>
                    <a:pt x="384" y="309"/>
                  </a:cubicBezTo>
                  <a:cubicBezTo>
                    <a:pt x="285" y="226"/>
                    <a:pt x="80" y="64"/>
                    <a:pt x="0" y="0"/>
                  </a:cubicBezTo>
                </a:path>
              </a:pathLst>
            </a:custGeom>
            <a:noFill/>
            <a:ln w="6350" cmpd="sng">
              <a:solidFill>
                <a:schemeClr val="tx2"/>
              </a:solidFill>
              <a:round/>
              <a:headEnd/>
              <a:tailEnd/>
            </a:ln>
            <a:effectLst/>
          </p:spPr>
          <p:txBody>
            <a:bodyPr/>
            <a:lstStyle/>
            <a:p>
              <a:endParaRPr lang="en-US"/>
            </a:p>
          </p:txBody>
        </p:sp>
        <p:sp>
          <p:nvSpPr>
            <p:cNvPr id="75" name="Freeform 183"/>
            <p:cNvSpPr>
              <a:spLocks/>
            </p:cNvSpPr>
            <p:nvPr/>
          </p:nvSpPr>
          <p:spPr bwMode="auto">
            <a:xfrm>
              <a:off x="3081" y="2316"/>
              <a:ext cx="422" cy="382"/>
            </a:xfrm>
            <a:custGeom>
              <a:avLst/>
              <a:gdLst>
                <a:gd name="T0" fmla="*/ 422 w 422"/>
                <a:gd name="T1" fmla="*/ 382 h 382"/>
                <a:gd name="T2" fmla="*/ 204 w 422"/>
                <a:gd name="T3" fmla="*/ 168 h 382"/>
                <a:gd name="T4" fmla="*/ 0 w 422"/>
                <a:gd name="T5" fmla="*/ 0 h 382"/>
                <a:gd name="T6" fmla="*/ 0 60000 65536"/>
                <a:gd name="T7" fmla="*/ 0 60000 65536"/>
                <a:gd name="T8" fmla="*/ 0 60000 65536"/>
              </a:gdLst>
              <a:ahLst/>
              <a:cxnLst>
                <a:cxn ang="T6">
                  <a:pos x="T0" y="T1"/>
                </a:cxn>
                <a:cxn ang="T7">
                  <a:pos x="T2" y="T3"/>
                </a:cxn>
                <a:cxn ang="T8">
                  <a:pos x="T4" y="T5"/>
                </a:cxn>
              </a:cxnLst>
              <a:rect l="0" t="0" r="r" b="b"/>
              <a:pathLst>
                <a:path w="422" h="382">
                  <a:moveTo>
                    <a:pt x="422" y="382"/>
                  </a:moveTo>
                  <a:cubicBezTo>
                    <a:pt x="386" y="346"/>
                    <a:pt x="274" y="231"/>
                    <a:pt x="204" y="168"/>
                  </a:cubicBezTo>
                  <a:cubicBezTo>
                    <a:pt x="105" y="85"/>
                    <a:pt x="43" y="35"/>
                    <a:pt x="0" y="0"/>
                  </a:cubicBezTo>
                </a:path>
              </a:pathLst>
            </a:custGeom>
            <a:noFill/>
            <a:ln w="6350" cmpd="sng">
              <a:solidFill>
                <a:schemeClr val="tx2"/>
              </a:solidFill>
              <a:round/>
              <a:headEnd/>
              <a:tailEnd/>
            </a:ln>
            <a:effectLst/>
          </p:spPr>
          <p:txBody>
            <a:bodyPr/>
            <a:lstStyle/>
            <a:p>
              <a:endParaRPr lang="en-US"/>
            </a:p>
          </p:txBody>
        </p:sp>
        <p:sp>
          <p:nvSpPr>
            <p:cNvPr id="76" name="Freeform 184"/>
            <p:cNvSpPr>
              <a:spLocks/>
            </p:cNvSpPr>
            <p:nvPr/>
          </p:nvSpPr>
          <p:spPr bwMode="auto">
            <a:xfrm>
              <a:off x="2844" y="1761"/>
              <a:ext cx="666" cy="681"/>
            </a:xfrm>
            <a:custGeom>
              <a:avLst/>
              <a:gdLst>
                <a:gd name="T0" fmla="*/ 666 w 666"/>
                <a:gd name="T1" fmla="*/ 681 h 681"/>
                <a:gd name="T2" fmla="*/ 369 w 666"/>
                <a:gd name="T3" fmla="*/ 351 h 681"/>
                <a:gd name="T4" fmla="*/ 0 w 666"/>
                <a:gd name="T5" fmla="*/ 0 h 681"/>
                <a:gd name="T6" fmla="*/ 0 60000 65536"/>
                <a:gd name="T7" fmla="*/ 0 60000 65536"/>
                <a:gd name="T8" fmla="*/ 0 60000 65536"/>
              </a:gdLst>
              <a:ahLst/>
              <a:cxnLst>
                <a:cxn ang="T6">
                  <a:pos x="T0" y="T1"/>
                </a:cxn>
                <a:cxn ang="T7">
                  <a:pos x="T2" y="T3"/>
                </a:cxn>
                <a:cxn ang="T8">
                  <a:pos x="T4" y="T5"/>
                </a:cxn>
              </a:cxnLst>
              <a:rect l="0" t="0" r="r" b="b"/>
              <a:pathLst>
                <a:path w="666" h="681">
                  <a:moveTo>
                    <a:pt x="666" y="681"/>
                  </a:moveTo>
                  <a:cubicBezTo>
                    <a:pt x="617" y="626"/>
                    <a:pt x="480" y="464"/>
                    <a:pt x="369" y="351"/>
                  </a:cubicBezTo>
                  <a:cubicBezTo>
                    <a:pt x="249" y="252"/>
                    <a:pt x="77" y="73"/>
                    <a:pt x="0" y="0"/>
                  </a:cubicBezTo>
                </a:path>
              </a:pathLst>
            </a:custGeom>
            <a:noFill/>
            <a:ln w="6350" cmpd="sng">
              <a:solidFill>
                <a:schemeClr val="tx2"/>
              </a:solidFill>
              <a:round/>
              <a:headEnd/>
              <a:tailEnd/>
            </a:ln>
            <a:effectLst/>
          </p:spPr>
          <p:txBody>
            <a:bodyPr/>
            <a:lstStyle/>
            <a:p>
              <a:endParaRPr lang="en-US"/>
            </a:p>
          </p:txBody>
        </p:sp>
        <p:sp>
          <p:nvSpPr>
            <p:cNvPr id="77" name="Freeform 185"/>
            <p:cNvSpPr>
              <a:spLocks/>
            </p:cNvSpPr>
            <p:nvPr/>
          </p:nvSpPr>
          <p:spPr bwMode="auto">
            <a:xfrm>
              <a:off x="2886" y="1530"/>
              <a:ext cx="623" cy="719"/>
            </a:xfrm>
            <a:custGeom>
              <a:avLst/>
              <a:gdLst>
                <a:gd name="T0" fmla="*/ 623 w 623"/>
                <a:gd name="T1" fmla="*/ 719 h 719"/>
                <a:gd name="T2" fmla="*/ 312 w 623"/>
                <a:gd name="T3" fmla="*/ 369 h 719"/>
                <a:gd name="T4" fmla="*/ 0 w 623"/>
                <a:gd name="T5" fmla="*/ 0 h 719"/>
                <a:gd name="T6" fmla="*/ 0 60000 65536"/>
                <a:gd name="T7" fmla="*/ 0 60000 65536"/>
                <a:gd name="T8" fmla="*/ 0 60000 65536"/>
              </a:gdLst>
              <a:ahLst/>
              <a:cxnLst>
                <a:cxn ang="T6">
                  <a:pos x="T0" y="T1"/>
                </a:cxn>
                <a:cxn ang="T7">
                  <a:pos x="T2" y="T3"/>
                </a:cxn>
                <a:cxn ang="T8">
                  <a:pos x="T4" y="T5"/>
                </a:cxn>
              </a:cxnLst>
              <a:rect l="0" t="0" r="r" b="b"/>
              <a:pathLst>
                <a:path w="623" h="719">
                  <a:moveTo>
                    <a:pt x="623" y="719"/>
                  </a:moveTo>
                  <a:cubicBezTo>
                    <a:pt x="571" y="661"/>
                    <a:pt x="416" y="489"/>
                    <a:pt x="312" y="369"/>
                  </a:cubicBezTo>
                  <a:cubicBezTo>
                    <a:pt x="204" y="270"/>
                    <a:pt x="65" y="77"/>
                    <a:pt x="0" y="0"/>
                  </a:cubicBezTo>
                </a:path>
              </a:pathLst>
            </a:custGeom>
            <a:noFill/>
            <a:ln w="6350" cmpd="sng">
              <a:solidFill>
                <a:schemeClr val="tx2"/>
              </a:solidFill>
              <a:round/>
              <a:headEnd/>
              <a:tailEnd/>
            </a:ln>
            <a:effectLst/>
          </p:spPr>
          <p:txBody>
            <a:bodyPr/>
            <a:lstStyle/>
            <a:p>
              <a:endParaRPr lang="en-US"/>
            </a:p>
          </p:txBody>
        </p:sp>
        <p:sp>
          <p:nvSpPr>
            <p:cNvPr id="78" name="Freeform 186"/>
            <p:cNvSpPr>
              <a:spLocks/>
            </p:cNvSpPr>
            <p:nvPr/>
          </p:nvSpPr>
          <p:spPr bwMode="auto">
            <a:xfrm>
              <a:off x="2979" y="1380"/>
              <a:ext cx="532" cy="652"/>
            </a:xfrm>
            <a:custGeom>
              <a:avLst/>
              <a:gdLst>
                <a:gd name="T0" fmla="*/ 532 w 532"/>
                <a:gd name="T1" fmla="*/ 652 h 652"/>
                <a:gd name="T2" fmla="*/ 264 w 532"/>
                <a:gd name="T3" fmla="*/ 330 h 652"/>
                <a:gd name="T4" fmla="*/ 0 w 532"/>
                <a:gd name="T5" fmla="*/ 0 h 652"/>
                <a:gd name="T6" fmla="*/ 0 60000 65536"/>
                <a:gd name="T7" fmla="*/ 0 60000 65536"/>
                <a:gd name="T8" fmla="*/ 0 60000 65536"/>
              </a:gdLst>
              <a:ahLst/>
              <a:cxnLst>
                <a:cxn ang="T6">
                  <a:pos x="T0" y="T1"/>
                </a:cxn>
                <a:cxn ang="T7">
                  <a:pos x="T2" y="T3"/>
                </a:cxn>
                <a:cxn ang="T8">
                  <a:pos x="T4" y="T5"/>
                </a:cxn>
              </a:cxnLst>
              <a:rect l="0" t="0" r="r" b="b"/>
              <a:pathLst>
                <a:path w="532" h="652">
                  <a:moveTo>
                    <a:pt x="532" y="652"/>
                  </a:moveTo>
                  <a:cubicBezTo>
                    <a:pt x="487" y="599"/>
                    <a:pt x="353" y="439"/>
                    <a:pt x="264" y="330"/>
                  </a:cubicBezTo>
                  <a:cubicBezTo>
                    <a:pt x="177" y="216"/>
                    <a:pt x="55" y="69"/>
                    <a:pt x="0" y="0"/>
                  </a:cubicBezTo>
                </a:path>
              </a:pathLst>
            </a:custGeom>
            <a:noFill/>
            <a:ln w="6350" cmpd="sng">
              <a:solidFill>
                <a:schemeClr val="tx2"/>
              </a:solidFill>
              <a:round/>
              <a:headEnd/>
              <a:tailEnd/>
            </a:ln>
            <a:effectLst/>
          </p:spPr>
          <p:txBody>
            <a:bodyPr/>
            <a:lstStyle/>
            <a:p>
              <a:endParaRPr lang="en-US"/>
            </a:p>
          </p:txBody>
        </p:sp>
        <p:sp>
          <p:nvSpPr>
            <p:cNvPr id="79" name="Freeform 187"/>
            <p:cNvSpPr>
              <a:spLocks/>
            </p:cNvSpPr>
            <p:nvPr/>
          </p:nvSpPr>
          <p:spPr bwMode="auto">
            <a:xfrm>
              <a:off x="3078" y="1179"/>
              <a:ext cx="429" cy="627"/>
            </a:xfrm>
            <a:custGeom>
              <a:avLst/>
              <a:gdLst>
                <a:gd name="T0" fmla="*/ 429 w 429"/>
                <a:gd name="T1" fmla="*/ 627 h 627"/>
                <a:gd name="T2" fmla="*/ 237 w 429"/>
                <a:gd name="T3" fmla="*/ 387 h 627"/>
                <a:gd name="T4" fmla="*/ 0 w 429"/>
                <a:gd name="T5" fmla="*/ 0 h 627"/>
                <a:gd name="T6" fmla="*/ 0 60000 65536"/>
                <a:gd name="T7" fmla="*/ 0 60000 65536"/>
                <a:gd name="T8" fmla="*/ 0 60000 65536"/>
              </a:gdLst>
              <a:ahLst/>
              <a:cxnLst>
                <a:cxn ang="T6">
                  <a:pos x="T0" y="T1"/>
                </a:cxn>
                <a:cxn ang="T7">
                  <a:pos x="T2" y="T3"/>
                </a:cxn>
                <a:cxn ang="T8">
                  <a:pos x="T4" y="T5"/>
                </a:cxn>
              </a:cxnLst>
              <a:rect l="0" t="0" r="r" b="b"/>
              <a:pathLst>
                <a:path w="429" h="627">
                  <a:moveTo>
                    <a:pt x="429" y="627"/>
                  </a:moveTo>
                  <a:cubicBezTo>
                    <a:pt x="397" y="587"/>
                    <a:pt x="308" y="491"/>
                    <a:pt x="237" y="387"/>
                  </a:cubicBezTo>
                  <a:cubicBezTo>
                    <a:pt x="150" y="273"/>
                    <a:pt x="49" y="80"/>
                    <a:pt x="0" y="0"/>
                  </a:cubicBezTo>
                </a:path>
              </a:pathLst>
            </a:custGeom>
            <a:noFill/>
            <a:ln w="6350" cmpd="sng">
              <a:solidFill>
                <a:schemeClr val="tx2"/>
              </a:solidFill>
              <a:round/>
              <a:headEnd/>
              <a:tailEnd/>
            </a:ln>
            <a:effectLst/>
          </p:spPr>
          <p:txBody>
            <a:bodyPr/>
            <a:lstStyle/>
            <a:p>
              <a:endParaRPr lang="en-US"/>
            </a:p>
          </p:txBody>
        </p:sp>
        <p:sp>
          <p:nvSpPr>
            <p:cNvPr id="80" name="Freeform 188"/>
            <p:cNvSpPr>
              <a:spLocks/>
            </p:cNvSpPr>
            <p:nvPr/>
          </p:nvSpPr>
          <p:spPr bwMode="auto">
            <a:xfrm>
              <a:off x="3195" y="1080"/>
              <a:ext cx="302" cy="497"/>
            </a:xfrm>
            <a:custGeom>
              <a:avLst/>
              <a:gdLst>
                <a:gd name="T0" fmla="*/ 302 w 302"/>
                <a:gd name="T1" fmla="*/ 497 h 497"/>
                <a:gd name="T2" fmla="*/ 165 w 302"/>
                <a:gd name="T3" fmla="*/ 297 h 497"/>
                <a:gd name="T4" fmla="*/ 0 w 302"/>
                <a:gd name="T5" fmla="*/ 0 h 497"/>
                <a:gd name="T6" fmla="*/ 0 60000 65536"/>
                <a:gd name="T7" fmla="*/ 0 60000 65536"/>
                <a:gd name="T8" fmla="*/ 0 60000 65536"/>
              </a:gdLst>
              <a:ahLst/>
              <a:cxnLst>
                <a:cxn ang="T6">
                  <a:pos x="T0" y="T1"/>
                </a:cxn>
                <a:cxn ang="T7">
                  <a:pos x="T2" y="T3"/>
                </a:cxn>
                <a:cxn ang="T8">
                  <a:pos x="T4" y="T5"/>
                </a:cxn>
              </a:cxnLst>
              <a:rect l="0" t="0" r="r" b="b"/>
              <a:pathLst>
                <a:path w="302" h="497">
                  <a:moveTo>
                    <a:pt x="302" y="497"/>
                  </a:moveTo>
                  <a:cubicBezTo>
                    <a:pt x="279" y="464"/>
                    <a:pt x="215" y="380"/>
                    <a:pt x="165" y="297"/>
                  </a:cubicBezTo>
                  <a:cubicBezTo>
                    <a:pt x="63" y="141"/>
                    <a:pt x="34" y="62"/>
                    <a:pt x="0" y="0"/>
                  </a:cubicBezTo>
                </a:path>
              </a:pathLst>
            </a:custGeom>
            <a:noFill/>
            <a:ln w="6350" cmpd="sng">
              <a:solidFill>
                <a:schemeClr val="tx2"/>
              </a:solidFill>
              <a:round/>
              <a:headEnd/>
              <a:tailEnd/>
            </a:ln>
            <a:effectLst/>
          </p:spPr>
          <p:txBody>
            <a:bodyPr/>
            <a:lstStyle/>
            <a:p>
              <a:endParaRPr lang="en-US"/>
            </a:p>
          </p:txBody>
        </p:sp>
        <p:sp>
          <p:nvSpPr>
            <p:cNvPr id="81" name="Freeform 189"/>
            <p:cNvSpPr>
              <a:spLocks/>
            </p:cNvSpPr>
            <p:nvPr/>
          </p:nvSpPr>
          <p:spPr bwMode="auto">
            <a:xfrm>
              <a:off x="3324" y="984"/>
              <a:ext cx="160" cy="301"/>
            </a:xfrm>
            <a:custGeom>
              <a:avLst/>
              <a:gdLst>
                <a:gd name="T0" fmla="*/ 160 w 160"/>
                <a:gd name="T1" fmla="*/ 301 h 301"/>
                <a:gd name="T2" fmla="*/ 60 w 160"/>
                <a:gd name="T3" fmla="*/ 132 h 301"/>
                <a:gd name="T4" fmla="*/ 0 w 160"/>
                <a:gd name="T5" fmla="*/ 0 h 301"/>
                <a:gd name="T6" fmla="*/ 0 60000 65536"/>
                <a:gd name="T7" fmla="*/ 0 60000 65536"/>
                <a:gd name="T8" fmla="*/ 0 60000 65536"/>
              </a:gdLst>
              <a:ahLst/>
              <a:cxnLst>
                <a:cxn ang="T6">
                  <a:pos x="T0" y="T1"/>
                </a:cxn>
                <a:cxn ang="T7">
                  <a:pos x="T2" y="T3"/>
                </a:cxn>
                <a:cxn ang="T8">
                  <a:pos x="T4" y="T5"/>
                </a:cxn>
              </a:cxnLst>
              <a:rect l="0" t="0" r="r" b="b"/>
              <a:pathLst>
                <a:path w="160" h="301">
                  <a:moveTo>
                    <a:pt x="160" y="301"/>
                  </a:moveTo>
                  <a:cubicBezTo>
                    <a:pt x="143" y="273"/>
                    <a:pt x="87" y="182"/>
                    <a:pt x="60" y="132"/>
                  </a:cubicBezTo>
                  <a:cubicBezTo>
                    <a:pt x="24" y="63"/>
                    <a:pt x="12" y="27"/>
                    <a:pt x="0" y="0"/>
                  </a:cubicBezTo>
                </a:path>
              </a:pathLst>
            </a:custGeom>
            <a:noFill/>
            <a:ln w="6350" cmpd="sng">
              <a:solidFill>
                <a:schemeClr val="tx2"/>
              </a:solidFill>
              <a:round/>
              <a:headEnd/>
              <a:tailEnd/>
            </a:ln>
            <a:effectLst/>
          </p:spPr>
          <p:txBody>
            <a:bodyPr/>
            <a:lstStyle/>
            <a:p>
              <a:endParaRPr lang="en-US"/>
            </a:p>
          </p:txBody>
        </p:sp>
        <p:sp>
          <p:nvSpPr>
            <p:cNvPr id="82" name="Freeform 190"/>
            <p:cNvSpPr>
              <a:spLocks/>
            </p:cNvSpPr>
            <p:nvPr/>
          </p:nvSpPr>
          <p:spPr bwMode="auto">
            <a:xfrm>
              <a:off x="3411" y="915"/>
              <a:ext cx="60" cy="81"/>
            </a:xfrm>
            <a:custGeom>
              <a:avLst/>
              <a:gdLst>
                <a:gd name="T0" fmla="*/ 60 w 60"/>
                <a:gd name="T1" fmla="*/ 81 h 81"/>
                <a:gd name="T2" fmla="*/ 20 w 60"/>
                <a:gd name="T3" fmla="*/ 32 h 81"/>
                <a:gd name="T4" fmla="*/ 0 w 60"/>
                <a:gd name="T5" fmla="*/ 0 h 81"/>
                <a:gd name="T6" fmla="*/ 0 60000 65536"/>
                <a:gd name="T7" fmla="*/ 0 60000 65536"/>
                <a:gd name="T8" fmla="*/ 0 60000 65536"/>
              </a:gdLst>
              <a:ahLst/>
              <a:cxnLst>
                <a:cxn ang="T6">
                  <a:pos x="T0" y="T1"/>
                </a:cxn>
                <a:cxn ang="T7">
                  <a:pos x="T2" y="T3"/>
                </a:cxn>
                <a:cxn ang="T8">
                  <a:pos x="T4" y="T5"/>
                </a:cxn>
              </a:cxnLst>
              <a:rect l="0" t="0" r="r" b="b"/>
              <a:pathLst>
                <a:path w="60" h="81">
                  <a:moveTo>
                    <a:pt x="60" y="81"/>
                  </a:moveTo>
                  <a:cubicBezTo>
                    <a:pt x="53" y="73"/>
                    <a:pt x="30" y="45"/>
                    <a:pt x="20" y="32"/>
                  </a:cubicBezTo>
                  <a:cubicBezTo>
                    <a:pt x="6" y="11"/>
                    <a:pt x="4" y="7"/>
                    <a:pt x="0" y="0"/>
                  </a:cubicBezTo>
                </a:path>
              </a:pathLst>
            </a:custGeom>
            <a:noFill/>
            <a:ln w="6350" cmpd="sng">
              <a:solidFill>
                <a:schemeClr val="tx2"/>
              </a:solidFill>
              <a:round/>
              <a:headEnd/>
              <a:tailEnd/>
            </a:ln>
            <a:effectLst/>
          </p:spPr>
          <p:txBody>
            <a:bodyPr/>
            <a:lstStyle/>
            <a:p>
              <a:endParaRPr lang="en-US"/>
            </a:p>
          </p:txBody>
        </p:sp>
      </p:grpSp>
      <p:grpSp>
        <p:nvGrpSpPr>
          <p:cNvPr id="83" name="Group 191"/>
          <p:cNvGrpSpPr>
            <a:grpSpLocks/>
          </p:cNvGrpSpPr>
          <p:nvPr userDrawn="1"/>
        </p:nvGrpSpPr>
        <p:grpSpPr bwMode="auto">
          <a:xfrm rot="-9227013">
            <a:off x="6005513" y="4313238"/>
            <a:ext cx="971550" cy="2216150"/>
            <a:chOff x="2839" y="894"/>
            <a:chExt cx="1373" cy="2235"/>
          </a:xfrm>
        </p:grpSpPr>
        <p:sp>
          <p:nvSpPr>
            <p:cNvPr id="84" name="Freeform 192"/>
            <p:cNvSpPr>
              <a:spLocks/>
            </p:cNvSpPr>
            <p:nvPr/>
          </p:nvSpPr>
          <p:spPr bwMode="auto">
            <a:xfrm>
              <a:off x="2839" y="895"/>
              <a:ext cx="1373" cy="1888"/>
            </a:xfrm>
            <a:custGeom>
              <a:avLst/>
              <a:gdLst>
                <a:gd name="T0" fmla="*/ 677 w 1373"/>
                <a:gd name="T1" fmla="*/ 1888 h 1888"/>
                <a:gd name="T2" fmla="*/ 488 w 1373"/>
                <a:gd name="T3" fmla="*/ 1685 h 1888"/>
                <a:gd name="T4" fmla="*/ 271 w 1373"/>
                <a:gd name="T5" fmla="*/ 1497 h 1888"/>
                <a:gd name="T6" fmla="*/ 230 w 1373"/>
                <a:gd name="T7" fmla="*/ 1409 h 1888"/>
                <a:gd name="T8" fmla="*/ 207 w 1373"/>
                <a:gd name="T9" fmla="*/ 1363 h 1888"/>
                <a:gd name="T10" fmla="*/ 142 w 1373"/>
                <a:gd name="T11" fmla="*/ 1303 h 1888"/>
                <a:gd name="T12" fmla="*/ 110 w 1373"/>
                <a:gd name="T13" fmla="*/ 1252 h 1888"/>
                <a:gd name="T14" fmla="*/ 110 w 1373"/>
                <a:gd name="T15" fmla="*/ 1197 h 1888"/>
                <a:gd name="T16" fmla="*/ 69 w 1373"/>
                <a:gd name="T17" fmla="*/ 1151 h 1888"/>
                <a:gd name="T18" fmla="*/ 0 w 1373"/>
                <a:gd name="T19" fmla="*/ 870 h 1888"/>
                <a:gd name="T20" fmla="*/ 18 w 1373"/>
                <a:gd name="T21" fmla="*/ 819 h 1888"/>
                <a:gd name="T22" fmla="*/ 36 w 1373"/>
                <a:gd name="T23" fmla="*/ 709 h 1888"/>
                <a:gd name="T24" fmla="*/ 46 w 1373"/>
                <a:gd name="T25" fmla="*/ 635 h 1888"/>
                <a:gd name="T26" fmla="*/ 133 w 1373"/>
                <a:gd name="T27" fmla="*/ 506 h 1888"/>
                <a:gd name="T28" fmla="*/ 152 w 1373"/>
                <a:gd name="T29" fmla="*/ 437 h 1888"/>
                <a:gd name="T30" fmla="*/ 202 w 1373"/>
                <a:gd name="T31" fmla="*/ 363 h 1888"/>
                <a:gd name="T32" fmla="*/ 239 w 1373"/>
                <a:gd name="T33" fmla="*/ 280 h 1888"/>
                <a:gd name="T34" fmla="*/ 345 w 1373"/>
                <a:gd name="T35" fmla="*/ 206 h 1888"/>
                <a:gd name="T36" fmla="*/ 373 w 1373"/>
                <a:gd name="T37" fmla="*/ 156 h 1888"/>
                <a:gd name="T38" fmla="*/ 483 w 1373"/>
                <a:gd name="T39" fmla="*/ 91 h 1888"/>
                <a:gd name="T40" fmla="*/ 529 w 1373"/>
                <a:gd name="T41" fmla="*/ 45 h 1888"/>
                <a:gd name="T42" fmla="*/ 589 w 1373"/>
                <a:gd name="T43" fmla="*/ 8 h 1888"/>
                <a:gd name="T44" fmla="*/ 641 w 1373"/>
                <a:gd name="T45" fmla="*/ 2 h 1888"/>
                <a:gd name="T46" fmla="*/ 695 w 1373"/>
                <a:gd name="T47" fmla="*/ 22 h 1888"/>
                <a:gd name="T48" fmla="*/ 714 w 1373"/>
                <a:gd name="T49" fmla="*/ 45 h 1888"/>
                <a:gd name="T50" fmla="*/ 764 w 1373"/>
                <a:gd name="T51" fmla="*/ 73 h 1888"/>
                <a:gd name="T52" fmla="*/ 801 w 1373"/>
                <a:gd name="T53" fmla="*/ 100 h 1888"/>
                <a:gd name="T54" fmla="*/ 917 w 1373"/>
                <a:gd name="T55" fmla="*/ 169 h 1888"/>
                <a:gd name="T56" fmla="*/ 940 w 1373"/>
                <a:gd name="T57" fmla="*/ 192 h 1888"/>
                <a:gd name="T58" fmla="*/ 1027 w 1373"/>
                <a:gd name="T59" fmla="*/ 262 h 1888"/>
                <a:gd name="T60" fmla="*/ 1078 w 1373"/>
                <a:gd name="T61" fmla="*/ 285 h 1888"/>
                <a:gd name="T62" fmla="*/ 1119 w 1373"/>
                <a:gd name="T63" fmla="*/ 354 h 1888"/>
                <a:gd name="T64" fmla="*/ 1184 w 1373"/>
                <a:gd name="T65" fmla="*/ 418 h 1888"/>
                <a:gd name="T66" fmla="*/ 1207 w 1373"/>
                <a:gd name="T67" fmla="*/ 432 h 1888"/>
                <a:gd name="T68" fmla="*/ 1230 w 1373"/>
                <a:gd name="T69" fmla="*/ 497 h 1888"/>
                <a:gd name="T70" fmla="*/ 1299 w 1373"/>
                <a:gd name="T71" fmla="*/ 593 h 1888"/>
                <a:gd name="T72" fmla="*/ 1331 w 1373"/>
                <a:gd name="T73" fmla="*/ 626 h 1888"/>
                <a:gd name="T74" fmla="*/ 1336 w 1373"/>
                <a:gd name="T75" fmla="*/ 695 h 1888"/>
                <a:gd name="T76" fmla="*/ 1354 w 1373"/>
                <a:gd name="T77" fmla="*/ 796 h 1888"/>
                <a:gd name="T78" fmla="*/ 1373 w 1373"/>
                <a:gd name="T79" fmla="*/ 902 h 1888"/>
                <a:gd name="T80" fmla="*/ 1340 w 1373"/>
                <a:gd name="T81" fmla="*/ 1059 h 1888"/>
                <a:gd name="T82" fmla="*/ 1285 w 1373"/>
                <a:gd name="T83" fmla="*/ 1243 h 1888"/>
                <a:gd name="T84" fmla="*/ 1202 w 1373"/>
                <a:gd name="T85" fmla="*/ 1409 h 1888"/>
                <a:gd name="T86" fmla="*/ 1082 w 1373"/>
                <a:gd name="T87" fmla="*/ 1556 h 1888"/>
                <a:gd name="T88" fmla="*/ 907 w 1373"/>
                <a:gd name="T89" fmla="*/ 1709 h 1888"/>
                <a:gd name="T90" fmla="*/ 677 w 1373"/>
                <a:gd name="T91" fmla="*/ 1888 h 18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73" h="1888">
                  <a:moveTo>
                    <a:pt x="677" y="1888"/>
                  </a:moveTo>
                  <a:lnTo>
                    <a:pt x="488" y="1685"/>
                  </a:lnTo>
                  <a:lnTo>
                    <a:pt x="271" y="1497"/>
                  </a:lnTo>
                  <a:lnTo>
                    <a:pt x="230" y="1409"/>
                  </a:lnTo>
                  <a:lnTo>
                    <a:pt x="207" y="1363"/>
                  </a:lnTo>
                  <a:lnTo>
                    <a:pt x="142" y="1303"/>
                  </a:lnTo>
                  <a:lnTo>
                    <a:pt x="110" y="1252"/>
                  </a:lnTo>
                  <a:lnTo>
                    <a:pt x="110" y="1197"/>
                  </a:lnTo>
                  <a:lnTo>
                    <a:pt x="69" y="1151"/>
                  </a:lnTo>
                  <a:lnTo>
                    <a:pt x="0" y="870"/>
                  </a:lnTo>
                  <a:lnTo>
                    <a:pt x="18" y="819"/>
                  </a:lnTo>
                  <a:lnTo>
                    <a:pt x="36" y="709"/>
                  </a:lnTo>
                  <a:lnTo>
                    <a:pt x="46" y="635"/>
                  </a:lnTo>
                  <a:lnTo>
                    <a:pt x="133" y="506"/>
                  </a:lnTo>
                  <a:lnTo>
                    <a:pt x="152" y="437"/>
                  </a:lnTo>
                  <a:lnTo>
                    <a:pt x="202" y="363"/>
                  </a:lnTo>
                  <a:lnTo>
                    <a:pt x="239" y="280"/>
                  </a:lnTo>
                  <a:lnTo>
                    <a:pt x="345" y="206"/>
                  </a:lnTo>
                  <a:lnTo>
                    <a:pt x="373" y="156"/>
                  </a:lnTo>
                  <a:lnTo>
                    <a:pt x="483" y="91"/>
                  </a:lnTo>
                  <a:lnTo>
                    <a:pt x="529" y="45"/>
                  </a:lnTo>
                  <a:lnTo>
                    <a:pt x="589" y="8"/>
                  </a:lnTo>
                  <a:cubicBezTo>
                    <a:pt x="608" y="1"/>
                    <a:pt x="604" y="0"/>
                    <a:pt x="641" y="2"/>
                  </a:cubicBezTo>
                  <a:cubicBezTo>
                    <a:pt x="678" y="4"/>
                    <a:pt x="683" y="12"/>
                    <a:pt x="695" y="22"/>
                  </a:cubicBezTo>
                  <a:lnTo>
                    <a:pt x="714" y="45"/>
                  </a:lnTo>
                  <a:lnTo>
                    <a:pt x="764" y="73"/>
                  </a:lnTo>
                  <a:lnTo>
                    <a:pt x="801" y="100"/>
                  </a:lnTo>
                  <a:lnTo>
                    <a:pt x="917" y="169"/>
                  </a:lnTo>
                  <a:lnTo>
                    <a:pt x="940" y="192"/>
                  </a:lnTo>
                  <a:lnTo>
                    <a:pt x="1027" y="262"/>
                  </a:lnTo>
                  <a:lnTo>
                    <a:pt x="1078" y="285"/>
                  </a:lnTo>
                  <a:lnTo>
                    <a:pt x="1119" y="354"/>
                  </a:lnTo>
                  <a:lnTo>
                    <a:pt x="1184" y="418"/>
                  </a:lnTo>
                  <a:lnTo>
                    <a:pt x="1207" y="432"/>
                  </a:lnTo>
                  <a:lnTo>
                    <a:pt x="1230" y="497"/>
                  </a:lnTo>
                  <a:lnTo>
                    <a:pt x="1299" y="593"/>
                  </a:lnTo>
                  <a:lnTo>
                    <a:pt x="1331" y="626"/>
                  </a:lnTo>
                  <a:lnTo>
                    <a:pt x="1336" y="695"/>
                  </a:lnTo>
                  <a:lnTo>
                    <a:pt x="1354" y="796"/>
                  </a:lnTo>
                  <a:lnTo>
                    <a:pt x="1373" y="902"/>
                  </a:lnTo>
                  <a:lnTo>
                    <a:pt x="1340" y="1059"/>
                  </a:lnTo>
                  <a:lnTo>
                    <a:pt x="1285" y="1243"/>
                  </a:lnTo>
                  <a:lnTo>
                    <a:pt x="1202" y="1409"/>
                  </a:lnTo>
                  <a:lnTo>
                    <a:pt x="1082" y="1556"/>
                  </a:lnTo>
                  <a:lnTo>
                    <a:pt x="907" y="1709"/>
                  </a:lnTo>
                  <a:lnTo>
                    <a:pt x="677" y="1888"/>
                  </a:lnTo>
                  <a:close/>
                </a:path>
              </a:pathLst>
            </a:custGeom>
            <a:noFill/>
            <a:ln w="3175" cmpd="sng">
              <a:solidFill>
                <a:schemeClr val="bg2"/>
              </a:solidFill>
              <a:round/>
              <a:headEnd/>
              <a:tailEnd/>
            </a:ln>
            <a:effectLst/>
          </p:spPr>
          <p:txBody>
            <a:bodyPr/>
            <a:lstStyle/>
            <a:p>
              <a:endParaRPr lang="en-US"/>
            </a:p>
          </p:txBody>
        </p:sp>
        <p:sp>
          <p:nvSpPr>
            <p:cNvPr id="85" name="Freeform 193"/>
            <p:cNvSpPr>
              <a:spLocks/>
            </p:cNvSpPr>
            <p:nvPr/>
          </p:nvSpPr>
          <p:spPr bwMode="auto">
            <a:xfrm>
              <a:off x="3477" y="894"/>
              <a:ext cx="90" cy="2235"/>
            </a:xfrm>
            <a:custGeom>
              <a:avLst/>
              <a:gdLst>
                <a:gd name="T0" fmla="*/ 90 w 90"/>
                <a:gd name="T1" fmla="*/ 2235 h 2235"/>
                <a:gd name="T2" fmla="*/ 39 w 90"/>
                <a:gd name="T3" fmla="*/ 2129 h 2235"/>
                <a:gd name="T4" fmla="*/ 30 w 90"/>
                <a:gd name="T5" fmla="*/ 1885 h 2235"/>
                <a:gd name="T6" fmla="*/ 34 w 90"/>
                <a:gd name="T7" fmla="*/ 899 h 2235"/>
                <a:gd name="T8" fmla="*/ 2 w 90"/>
                <a:gd name="T9" fmla="*/ 147 h 2235"/>
                <a:gd name="T10" fmla="*/ 0 w 90"/>
                <a:gd name="T11" fmla="*/ 0 h 22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2235">
                  <a:moveTo>
                    <a:pt x="90" y="2235"/>
                  </a:moveTo>
                  <a:lnTo>
                    <a:pt x="39" y="2129"/>
                  </a:lnTo>
                  <a:lnTo>
                    <a:pt x="30" y="1885"/>
                  </a:lnTo>
                  <a:lnTo>
                    <a:pt x="34" y="899"/>
                  </a:lnTo>
                  <a:lnTo>
                    <a:pt x="2" y="147"/>
                  </a:lnTo>
                  <a:lnTo>
                    <a:pt x="0" y="0"/>
                  </a:lnTo>
                </a:path>
              </a:pathLst>
            </a:custGeom>
            <a:noFill/>
            <a:ln w="3175" cmpd="sng">
              <a:solidFill>
                <a:schemeClr val="bg2"/>
              </a:solidFill>
              <a:round/>
              <a:headEnd/>
              <a:tailEnd/>
            </a:ln>
            <a:effectLst/>
          </p:spPr>
          <p:txBody>
            <a:bodyPr/>
            <a:lstStyle/>
            <a:p>
              <a:endParaRPr lang="en-US"/>
            </a:p>
          </p:txBody>
        </p:sp>
        <p:sp>
          <p:nvSpPr>
            <p:cNvPr id="86" name="Freeform 194"/>
            <p:cNvSpPr>
              <a:spLocks/>
            </p:cNvSpPr>
            <p:nvPr/>
          </p:nvSpPr>
          <p:spPr bwMode="auto">
            <a:xfrm>
              <a:off x="3504" y="2175"/>
              <a:ext cx="597" cy="498"/>
            </a:xfrm>
            <a:custGeom>
              <a:avLst/>
              <a:gdLst>
                <a:gd name="T0" fmla="*/ 0 w 597"/>
                <a:gd name="T1" fmla="*/ 498 h 498"/>
                <a:gd name="T2" fmla="*/ 135 w 597"/>
                <a:gd name="T3" fmla="*/ 300 h 498"/>
                <a:gd name="T4" fmla="*/ 597 w 597"/>
                <a:gd name="T5" fmla="*/ 0 h 498"/>
                <a:gd name="T6" fmla="*/ 0 60000 65536"/>
                <a:gd name="T7" fmla="*/ 0 60000 65536"/>
                <a:gd name="T8" fmla="*/ 0 60000 65536"/>
              </a:gdLst>
              <a:ahLst/>
              <a:cxnLst>
                <a:cxn ang="T6">
                  <a:pos x="T0" y="T1"/>
                </a:cxn>
                <a:cxn ang="T7">
                  <a:pos x="T2" y="T3"/>
                </a:cxn>
                <a:cxn ang="T8">
                  <a:pos x="T4" y="T5"/>
                </a:cxn>
              </a:cxnLst>
              <a:rect l="0" t="0" r="r" b="b"/>
              <a:pathLst>
                <a:path w="597" h="498">
                  <a:moveTo>
                    <a:pt x="0" y="498"/>
                  </a:moveTo>
                  <a:cubicBezTo>
                    <a:pt x="22" y="465"/>
                    <a:pt x="36" y="383"/>
                    <a:pt x="135" y="300"/>
                  </a:cubicBezTo>
                  <a:cubicBezTo>
                    <a:pt x="234" y="217"/>
                    <a:pt x="501" y="62"/>
                    <a:pt x="597" y="0"/>
                  </a:cubicBezTo>
                </a:path>
              </a:pathLst>
            </a:custGeom>
            <a:noFill/>
            <a:ln w="3175" cmpd="sng">
              <a:solidFill>
                <a:schemeClr val="bg2"/>
              </a:solidFill>
              <a:round/>
              <a:headEnd/>
              <a:tailEnd/>
            </a:ln>
            <a:effectLst/>
          </p:spPr>
          <p:txBody>
            <a:bodyPr/>
            <a:lstStyle/>
            <a:p>
              <a:endParaRPr lang="en-US"/>
            </a:p>
          </p:txBody>
        </p:sp>
        <p:sp>
          <p:nvSpPr>
            <p:cNvPr id="87" name="Freeform 195"/>
            <p:cNvSpPr>
              <a:spLocks/>
            </p:cNvSpPr>
            <p:nvPr/>
          </p:nvSpPr>
          <p:spPr bwMode="auto">
            <a:xfrm>
              <a:off x="3506" y="1845"/>
              <a:ext cx="694" cy="650"/>
            </a:xfrm>
            <a:custGeom>
              <a:avLst/>
              <a:gdLst>
                <a:gd name="T0" fmla="*/ 0 w 694"/>
                <a:gd name="T1" fmla="*/ 650 h 650"/>
                <a:gd name="T2" fmla="*/ 217 w 694"/>
                <a:gd name="T3" fmla="*/ 408 h 650"/>
                <a:gd name="T4" fmla="*/ 694 w 694"/>
                <a:gd name="T5" fmla="*/ 0 h 650"/>
                <a:gd name="T6" fmla="*/ 0 60000 65536"/>
                <a:gd name="T7" fmla="*/ 0 60000 65536"/>
                <a:gd name="T8" fmla="*/ 0 60000 65536"/>
              </a:gdLst>
              <a:ahLst/>
              <a:cxnLst>
                <a:cxn ang="T6">
                  <a:pos x="T0" y="T1"/>
                </a:cxn>
                <a:cxn ang="T7">
                  <a:pos x="T2" y="T3"/>
                </a:cxn>
                <a:cxn ang="T8">
                  <a:pos x="T4" y="T5"/>
                </a:cxn>
              </a:cxnLst>
              <a:rect l="0" t="0" r="r" b="b"/>
              <a:pathLst>
                <a:path w="694" h="650">
                  <a:moveTo>
                    <a:pt x="0" y="650"/>
                  </a:moveTo>
                  <a:cubicBezTo>
                    <a:pt x="36" y="610"/>
                    <a:pt x="101" y="516"/>
                    <a:pt x="217" y="408"/>
                  </a:cubicBezTo>
                  <a:cubicBezTo>
                    <a:pt x="334" y="295"/>
                    <a:pt x="595" y="85"/>
                    <a:pt x="694" y="0"/>
                  </a:cubicBezTo>
                </a:path>
              </a:pathLst>
            </a:custGeom>
            <a:noFill/>
            <a:ln w="3175" cmpd="sng">
              <a:solidFill>
                <a:schemeClr val="bg2"/>
              </a:solidFill>
              <a:round/>
              <a:headEnd/>
              <a:tailEnd/>
            </a:ln>
            <a:effectLst/>
          </p:spPr>
          <p:txBody>
            <a:bodyPr/>
            <a:lstStyle/>
            <a:p>
              <a:endParaRPr lang="en-US"/>
            </a:p>
          </p:txBody>
        </p:sp>
        <p:sp>
          <p:nvSpPr>
            <p:cNvPr id="88" name="Freeform 196"/>
            <p:cNvSpPr>
              <a:spLocks/>
            </p:cNvSpPr>
            <p:nvPr/>
          </p:nvSpPr>
          <p:spPr bwMode="auto">
            <a:xfrm>
              <a:off x="3511" y="1581"/>
              <a:ext cx="659" cy="748"/>
            </a:xfrm>
            <a:custGeom>
              <a:avLst/>
              <a:gdLst>
                <a:gd name="T0" fmla="*/ 0 w 659"/>
                <a:gd name="T1" fmla="*/ 748 h 748"/>
                <a:gd name="T2" fmla="*/ 215 w 659"/>
                <a:gd name="T3" fmla="*/ 495 h 748"/>
                <a:gd name="T4" fmla="*/ 659 w 659"/>
                <a:gd name="T5" fmla="*/ 0 h 748"/>
                <a:gd name="T6" fmla="*/ 0 60000 65536"/>
                <a:gd name="T7" fmla="*/ 0 60000 65536"/>
                <a:gd name="T8" fmla="*/ 0 60000 65536"/>
              </a:gdLst>
              <a:ahLst/>
              <a:cxnLst>
                <a:cxn ang="T6">
                  <a:pos x="T0" y="T1"/>
                </a:cxn>
                <a:cxn ang="T7">
                  <a:pos x="T2" y="T3"/>
                </a:cxn>
                <a:cxn ang="T8">
                  <a:pos x="T4" y="T5"/>
                </a:cxn>
              </a:cxnLst>
              <a:rect l="0" t="0" r="r" b="b"/>
              <a:pathLst>
                <a:path w="659" h="748">
                  <a:moveTo>
                    <a:pt x="0" y="748"/>
                  </a:moveTo>
                  <a:cubicBezTo>
                    <a:pt x="36" y="706"/>
                    <a:pt x="105" y="620"/>
                    <a:pt x="215" y="495"/>
                  </a:cubicBezTo>
                  <a:cubicBezTo>
                    <a:pt x="332" y="366"/>
                    <a:pt x="567" y="103"/>
                    <a:pt x="659" y="0"/>
                  </a:cubicBezTo>
                </a:path>
              </a:pathLst>
            </a:custGeom>
            <a:noFill/>
            <a:ln w="3175" cmpd="sng">
              <a:solidFill>
                <a:schemeClr val="bg2"/>
              </a:solidFill>
              <a:round/>
              <a:headEnd/>
              <a:tailEnd/>
            </a:ln>
            <a:effectLst/>
          </p:spPr>
          <p:txBody>
            <a:bodyPr/>
            <a:lstStyle/>
            <a:p>
              <a:endParaRPr lang="en-US"/>
            </a:p>
          </p:txBody>
        </p:sp>
        <p:sp>
          <p:nvSpPr>
            <p:cNvPr id="89" name="Freeform 197"/>
            <p:cNvSpPr>
              <a:spLocks/>
            </p:cNvSpPr>
            <p:nvPr/>
          </p:nvSpPr>
          <p:spPr bwMode="auto">
            <a:xfrm>
              <a:off x="3510" y="1383"/>
              <a:ext cx="552" cy="687"/>
            </a:xfrm>
            <a:custGeom>
              <a:avLst/>
              <a:gdLst>
                <a:gd name="T0" fmla="*/ 0 w 552"/>
                <a:gd name="T1" fmla="*/ 687 h 687"/>
                <a:gd name="T2" fmla="*/ 215 w 552"/>
                <a:gd name="T3" fmla="*/ 434 h 687"/>
                <a:gd name="T4" fmla="*/ 312 w 552"/>
                <a:gd name="T5" fmla="*/ 303 h 687"/>
                <a:gd name="T6" fmla="*/ 552 w 552"/>
                <a:gd name="T7" fmla="*/ 0 h 6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2" h="687">
                  <a:moveTo>
                    <a:pt x="0" y="687"/>
                  </a:moveTo>
                  <a:cubicBezTo>
                    <a:pt x="36" y="645"/>
                    <a:pt x="163" y="498"/>
                    <a:pt x="215" y="434"/>
                  </a:cubicBezTo>
                  <a:cubicBezTo>
                    <a:pt x="268" y="371"/>
                    <a:pt x="256" y="375"/>
                    <a:pt x="312" y="303"/>
                  </a:cubicBezTo>
                  <a:cubicBezTo>
                    <a:pt x="368" y="231"/>
                    <a:pt x="502" y="63"/>
                    <a:pt x="552" y="0"/>
                  </a:cubicBezTo>
                </a:path>
              </a:pathLst>
            </a:custGeom>
            <a:noFill/>
            <a:ln w="3175" cmpd="sng">
              <a:solidFill>
                <a:schemeClr val="bg2"/>
              </a:solidFill>
              <a:round/>
              <a:headEnd/>
              <a:tailEnd/>
            </a:ln>
            <a:effectLst/>
          </p:spPr>
          <p:txBody>
            <a:bodyPr/>
            <a:lstStyle/>
            <a:p>
              <a:endParaRPr lang="en-US"/>
            </a:p>
          </p:txBody>
        </p:sp>
        <p:sp>
          <p:nvSpPr>
            <p:cNvPr id="90" name="Freeform 198"/>
            <p:cNvSpPr>
              <a:spLocks/>
            </p:cNvSpPr>
            <p:nvPr/>
          </p:nvSpPr>
          <p:spPr bwMode="auto">
            <a:xfrm>
              <a:off x="3512" y="1215"/>
              <a:ext cx="418" cy="623"/>
            </a:xfrm>
            <a:custGeom>
              <a:avLst/>
              <a:gdLst>
                <a:gd name="T0" fmla="*/ 0 w 418"/>
                <a:gd name="T1" fmla="*/ 623 h 623"/>
                <a:gd name="T2" fmla="*/ 160 w 418"/>
                <a:gd name="T3" fmla="*/ 381 h 623"/>
                <a:gd name="T4" fmla="*/ 418 w 418"/>
                <a:gd name="T5" fmla="*/ 0 h 623"/>
                <a:gd name="T6" fmla="*/ 0 60000 65536"/>
                <a:gd name="T7" fmla="*/ 0 60000 65536"/>
                <a:gd name="T8" fmla="*/ 0 60000 65536"/>
              </a:gdLst>
              <a:ahLst/>
              <a:cxnLst>
                <a:cxn ang="T6">
                  <a:pos x="T0" y="T1"/>
                </a:cxn>
                <a:cxn ang="T7">
                  <a:pos x="T2" y="T3"/>
                </a:cxn>
                <a:cxn ang="T8">
                  <a:pos x="T4" y="T5"/>
                </a:cxn>
              </a:cxnLst>
              <a:rect l="0" t="0" r="r" b="b"/>
              <a:pathLst>
                <a:path w="418" h="623">
                  <a:moveTo>
                    <a:pt x="0" y="623"/>
                  </a:moveTo>
                  <a:cubicBezTo>
                    <a:pt x="27" y="583"/>
                    <a:pt x="90" y="485"/>
                    <a:pt x="160" y="381"/>
                  </a:cubicBezTo>
                  <a:cubicBezTo>
                    <a:pt x="230" y="278"/>
                    <a:pt x="364" y="80"/>
                    <a:pt x="418" y="0"/>
                  </a:cubicBezTo>
                </a:path>
              </a:pathLst>
            </a:custGeom>
            <a:noFill/>
            <a:ln w="3175" cmpd="sng">
              <a:solidFill>
                <a:schemeClr val="bg2"/>
              </a:solidFill>
              <a:round/>
              <a:headEnd/>
              <a:tailEnd/>
            </a:ln>
            <a:effectLst/>
          </p:spPr>
          <p:txBody>
            <a:bodyPr/>
            <a:lstStyle/>
            <a:p>
              <a:endParaRPr lang="en-US"/>
            </a:p>
          </p:txBody>
        </p:sp>
        <p:sp>
          <p:nvSpPr>
            <p:cNvPr id="91" name="Freeform 199"/>
            <p:cNvSpPr>
              <a:spLocks/>
            </p:cNvSpPr>
            <p:nvPr/>
          </p:nvSpPr>
          <p:spPr bwMode="auto">
            <a:xfrm>
              <a:off x="3508" y="1092"/>
              <a:ext cx="272" cy="493"/>
            </a:xfrm>
            <a:custGeom>
              <a:avLst/>
              <a:gdLst>
                <a:gd name="T0" fmla="*/ 0 w 272"/>
                <a:gd name="T1" fmla="*/ 493 h 493"/>
                <a:gd name="T2" fmla="*/ 137 w 272"/>
                <a:gd name="T3" fmla="*/ 252 h 493"/>
                <a:gd name="T4" fmla="*/ 272 w 272"/>
                <a:gd name="T5" fmla="*/ 0 h 493"/>
                <a:gd name="T6" fmla="*/ 0 60000 65536"/>
                <a:gd name="T7" fmla="*/ 0 60000 65536"/>
                <a:gd name="T8" fmla="*/ 0 60000 65536"/>
              </a:gdLst>
              <a:ahLst/>
              <a:cxnLst>
                <a:cxn ang="T6">
                  <a:pos x="T0" y="T1"/>
                </a:cxn>
                <a:cxn ang="T7">
                  <a:pos x="T2" y="T3"/>
                </a:cxn>
                <a:cxn ang="T8">
                  <a:pos x="T4" y="T5"/>
                </a:cxn>
              </a:cxnLst>
              <a:rect l="0" t="0" r="r" b="b"/>
              <a:pathLst>
                <a:path w="272" h="493">
                  <a:moveTo>
                    <a:pt x="0" y="493"/>
                  </a:moveTo>
                  <a:cubicBezTo>
                    <a:pt x="23" y="453"/>
                    <a:pt x="92" y="334"/>
                    <a:pt x="137" y="252"/>
                  </a:cubicBezTo>
                  <a:cubicBezTo>
                    <a:pt x="207" y="149"/>
                    <a:pt x="244" y="52"/>
                    <a:pt x="272" y="0"/>
                  </a:cubicBezTo>
                </a:path>
              </a:pathLst>
            </a:custGeom>
            <a:noFill/>
            <a:ln w="3175" cmpd="sng">
              <a:solidFill>
                <a:schemeClr val="bg2"/>
              </a:solidFill>
              <a:round/>
              <a:headEnd/>
              <a:tailEnd/>
            </a:ln>
            <a:effectLst/>
          </p:spPr>
          <p:txBody>
            <a:bodyPr/>
            <a:lstStyle/>
            <a:p>
              <a:endParaRPr lang="en-US"/>
            </a:p>
          </p:txBody>
        </p:sp>
        <p:sp>
          <p:nvSpPr>
            <p:cNvPr id="92" name="Freeform 200"/>
            <p:cNvSpPr>
              <a:spLocks/>
            </p:cNvSpPr>
            <p:nvPr/>
          </p:nvSpPr>
          <p:spPr bwMode="auto">
            <a:xfrm>
              <a:off x="3495" y="1002"/>
              <a:ext cx="147" cy="303"/>
            </a:xfrm>
            <a:custGeom>
              <a:avLst/>
              <a:gdLst>
                <a:gd name="T0" fmla="*/ 0 w 147"/>
                <a:gd name="T1" fmla="*/ 303 h 303"/>
                <a:gd name="T2" fmla="*/ 81 w 147"/>
                <a:gd name="T3" fmla="*/ 174 h 303"/>
                <a:gd name="T4" fmla="*/ 147 w 147"/>
                <a:gd name="T5" fmla="*/ 0 h 303"/>
                <a:gd name="T6" fmla="*/ 0 60000 65536"/>
                <a:gd name="T7" fmla="*/ 0 60000 65536"/>
                <a:gd name="T8" fmla="*/ 0 60000 65536"/>
              </a:gdLst>
              <a:ahLst/>
              <a:cxnLst>
                <a:cxn ang="T6">
                  <a:pos x="T0" y="T1"/>
                </a:cxn>
                <a:cxn ang="T7">
                  <a:pos x="T2" y="T3"/>
                </a:cxn>
                <a:cxn ang="T8">
                  <a:pos x="T4" y="T5"/>
                </a:cxn>
              </a:cxnLst>
              <a:rect l="0" t="0" r="r" b="b"/>
              <a:pathLst>
                <a:path w="147" h="303">
                  <a:moveTo>
                    <a:pt x="0" y="303"/>
                  </a:moveTo>
                  <a:cubicBezTo>
                    <a:pt x="13" y="282"/>
                    <a:pt x="24" y="285"/>
                    <a:pt x="81" y="174"/>
                  </a:cubicBezTo>
                  <a:cubicBezTo>
                    <a:pt x="138" y="63"/>
                    <a:pt x="133" y="36"/>
                    <a:pt x="147" y="0"/>
                  </a:cubicBezTo>
                </a:path>
              </a:pathLst>
            </a:custGeom>
            <a:noFill/>
            <a:ln w="3175" cmpd="sng">
              <a:solidFill>
                <a:schemeClr val="bg2"/>
              </a:solidFill>
              <a:round/>
              <a:headEnd/>
              <a:tailEnd/>
            </a:ln>
            <a:effectLst/>
          </p:spPr>
          <p:txBody>
            <a:bodyPr/>
            <a:lstStyle/>
            <a:p>
              <a:endParaRPr lang="en-US"/>
            </a:p>
          </p:txBody>
        </p:sp>
        <p:sp>
          <p:nvSpPr>
            <p:cNvPr id="93" name="Freeform 201"/>
            <p:cNvSpPr>
              <a:spLocks/>
            </p:cNvSpPr>
            <p:nvPr/>
          </p:nvSpPr>
          <p:spPr bwMode="auto">
            <a:xfrm>
              <a:off x="3485" y="938"/>
              <a:ext cx="72" cy="117"/>
            </a:xfrm>
            <a:custGeom>
              <a:avLst/>
              <a:gdLst>
                <a:gd name="T0" fmla="*/ 0 w 72"/>
                <a:gd name="T1" fmla="*/ 117 h 117"/>
                <a:gd name="T2" fmla="*/ 40 w 72"/>
                <a:gd name="T3" fmla="*/ 67 h 117"/>
                <a:gd name="T4" fmla="*/ 72 w 72"/>
                <a:gd name="T5" fmla="*/ 0 h 117"/>
                <a:gd name="T6" fmla="*/ 0 60000 65536"/>
                <a:gd name="T7" fmla="*/ 0 60000 65536"/>
                <a:gd name="T8" fmla="*/ 0 60000 65536"/>
              </a:gdLst>
              <a:ahLst/>
              <a:cxnLst>
                <a:cxn ang="T6">
                  <a:pos x="T0" y="T1"/>
                </a:cxn>
                <a:cxn ang="T7">
                  <a:pos x="T2" y="T3"/>
                </a:cxn>
                <a:cxn ang="T8">
                  <a:pos x="T4" y="T5"/>
                </a:cxn>
              </a:cxnLst>
              <a:rect l="0" t="0" r="r" b="b"/>
              <a:pathLst>
                <a:path w="72" h="117">
                  <a:moveTo>
                    <a:pt x="0" y="117"/>
                  </a:moveTo>
                  <a:cubicBezTo>
                    <a:pt x="7" y="109"/>
                    <a:pt x="12" y="110"/>
                    <a:pt x="40" y="67"/>
                  </a:cubicBezTo>
                  <a:cubicBezTo>
                    <a:pt x="68" y="24"/>
                    <a:pt x="65" y="14"/>
                    <a:pt x="72" y="0"/>
                  </a:cubicBezTo>
                </a:path>
              </a:pathLst>
            </a:custGeom>
            <a:noFill/>
            <a:ln w="3175" cmpd="sng">
              <a:solidFill>
                <a:schemeClr val="bg2"/>
              </a:solidFill>
              <a:round/>
              <a:headEnd/>
              <a:tailEnd/>
            </a:ln>
            <a:effectLst/>
          </p:spPr>
          <p:txBody>
            <a:bodyPr/>
            <a:lstStyle/>
            <a:p>
              <a:endParaRPr lang="en-US"/>
            </a:p>
          </p:txBody>
        </p:sp>
        <p:sp>
          <p:nvSpPr>
            <p:cNvPr id="94" name="Freeform 202"/>
            <p:cNvSpPr>
              <a:spLocks/>
            </p:cNvSpPr>
            <p:nvPr/>
          </p:nvSpPr>
          <p:spPr bwMode="auto">
            <a:xfrm>
              <a:off x="3518" y="2432"/>
              <a:ext cx="414" cy="339"/>
            </a:xfrm>
            <a:custGeom>
              <a:avLst/>
              <a:gdLst>
                <a:gd name="T0" fmla="*/ 0 w 597"/>
                <a:gd name="T1" fmla="*/ 339 h 498"/>
                <a:gd name="T2" fmla="*/ 94 w 597"/>
                <a:gd name="T3" fmla="*/ 204 h 498"/>
                <a:gd name="T4" fmla="*/ 414 w 597"/>
                <a:gd name="T5" fmla="*/ 0 h 498"/>
                <a:gd name="T6" fmla="*/ 0 60000 65536"/>
                <a:gd name="T7" fmla="*/ 0 60000 65536"/>
                <a:gd name="T8" fmla="*/ 0 60000 65536"/>
              </a:gdLst>
              <a:ahLst/>
              <a:cxnLst>
                <a:cxn ang="T6">
                  <a:pos x="T0" y="T1"/>
                </a:cxn>
                <a:cxn ang="T7">
                  <a:pos x="T2" y="T3"/>
                </a:cxn>
                <a:cxn ang="T8">
                  <a:pos x="T4" y="T5"/>
                </a:cxn>
              </a:cxnLst>
              <a:rect l="0" t="0" r="r" b="b"/>
              <a:pathLst>
                <a:path w="597" h="498">
                  <a:moveTo>
                    <a:pt x="0" y="498"/>
                  </a:moveTo>
                  <a:cubicBezTo>
                    <a:pt x="22" y="465"/>
                    <a:pt x="36" y="383"/>
                    <a:pt x="135" y="300"/>
                  </a:cubicBezTo>
                  <a:cubicBezTo>
                    <a:pt x="234" y="217"/>
                    <a:pt x="501" y="62"/>
                    <a:pt x="597" y="0"/>
                  </a:cubicBezTo>
                </a:path>
              </a:pathLst>
            </a:custGeom>
            <a:noFill/>
            <a:ln w="3175" cmpd="sng">
              <a:solidFill>
                <a:schemeClr val="bg2"/>
              </a:solidFill>
              <a:round/>
              <a:headEnd/>
              <a:tailEnd/>
            </a:ln>
            <a:effectLst/>
          </p:spPr>
          <p:txBody>
            <a:bodyPr/>
            <a:lstStyle/>
            <a:p>
              <a:endParaRPr lang="en-US"/>
            </a:p>
          </p:txBody>
        </p:sp>
        <p:sp>
          <p:nvSpPr>
            <p:cNvPr id="95" name="Freeform 203"/>
            <p:cNvSpPr>
              <a:spLocks/>
            </p:cNvSpPr>
            <p:nvPr/>
          </p:nvSpPr>
          <p:spPr bwMode="auto">
            <a:xfrm>
              <a:off x="2949" y="2088"/>
              <a:ext cx="552" cy="569"/>
            </a:xfrm>
            <a:custGeom>
              <a:avLst/>
              <a:gdLst>
                <a:gd name="T0" fmla="*/ 552 w 552"/>
                <a:gd name="T1" fmla="*/ 569 h 569"/>
                <a:gd name="T2" fmla="*/ 384 w 552"/>
                <a:gd name="T3" fmla="*/ 309 h 569"/>
                <a:gd name="T4" fmla="*/ 0 w 552"/>
                <a:gd name="T5" fmla="*/ 0 h 569"/>
                <a:gd name="T6" fmla="*/ 0 60000 65536"/>
                <a:gd name="T7" fmla="*/ 0 60000 65536"/>
                <a:gd name="T8" fmla="*/ 0 60000 65536"/>
              </a:gdLst>
              <a:ahLst/>
              <a:cxnLst>
                <a:cxn ang="T6">
                  <a:pos x="T0" y="T1"/>
                </a:cxn>
                <a:cxn ang="T7">
                  <a:pos x="T2" y="T3"/>
                </a:cxn>
                <a:cxn ang="T8">
                  <a:pos x="T4" y="T5"/>
                </a:cxn>
              </a:cxnLst>
              <a:rect l="0" t="0" r="r" b="b"/>
              <a:pathLst>
                <a:path w="552" h="569">
                  <a:moveTo>
                    <a:pt x="552" y="569"/>
                  </a:moveTo>
                  <a:cubicBezTo>
                    <a:pt x="524" y="526"/>
                    <a:pt x="476" y="404"/>
                    <a:pt x="384" y="309"/>
                  </a:cubicBezTo>
                  <a:cubicBezTo>
                    <a:pt x="285" y="226"/>
                    <a:pt x="80" y="64"/>
                    <a:pt x="0" y="0"/>
                  </a:cubicBezTo>
                </a:path>
              </a:pathLst>
            </a:custGeom>
            <a:noFill/>
            <a:ln w="3175" cmpd="sng">
              <a:solidFill>
                <a:schemeClr val="bg2"/>
              </a:solidFill>
              <a:round/>
              <a:headEnd/>
              <a:tailEnd/>
            </a:ln>
            <a:effectLst/>
          </p:spPr>
          <p:txBody>
            <a:bodyPr/>
            <a:lstStyle/>
            <a:p>
              <a:endParaRPr lang="en-US"/>
            </a:p>
          </p:txBody>
        </p:sp>
        <p:sp>
          <p:nvSpPr>
            <p:cNvPr id="96" name="Freeform 204"/>
            <p:cNvSpPr>
              <a:spLocks/>
            </p:cNvSpPr>
            <p:nvPr/>
          </p:nvSpPr>
          <p:spPr bwMode="auto">
            <a:xfrm>
              <a:off x="3081" y="2316"/>
              <a:ext cx="422" cy="382"/>
            </a:xfrm>
            <a:custGeom>
              <a:avLst/>
              <a:gdLst>
                <a:gd name="T0" fmla="*/ 422 w 422"/>
                <a:gd name="T1" fmla="*/ 382 h 382"/>
                <a:gd name="T2" fmla="*/ 204 w 422"/>
                <a:gd name="T3" fmla="*/ 168 h 382"/>
                <a:gd name="T4" fmla="*/ 0 w 422"/>
                <a:gd name="T5" fmla="*/ 0 h 382"/>
                <a:gd name="T6" fmla="*/ 0 60000 65536"/>
                <a:gd name="T7" fmla="*/ 0 60000 65536"/>
                <a:gd name="T8" fmla="*/ 0 60000 65536"/>
              </a:gdLst>
              <a:ahLst/>
              <a:cxnLst>
                <a:cxn ang="T6">
                  <a:pos x="T0" y="T1"/>
                </a:cxn>
                <a:cxn ang="T7">
                  <a:pos x="T2" y="T3"/>
                </a:cxn>
                <a:cxn ang="T8">
                  <a:pos x="T4" y="T5"/>
                </a:cxn>
              </a:cxnLst>
              <a:rect l="0" t="0" r="r" b="b"/>
              <a:pathLst>
                <a:path w="422" h="382">
                  <a:moveTo>
                    <a:pt x="422" y="382"/>
                  </a:moveTo>
                  <a:cubicBezTo>
                    <a:pt x="386" y="346"/>
                    <a:pt x="274" y="231"/>
                    <a:pt x="204" y="168"/>
                  </a:cubicBezTo>
                  <a:cubicBezTo>
                    <a:pt x="105" y="85"/>
                    <a:pt x="43" y="35"/>
                    <a:pt x="0" y="0"/>
                  </a:cubicBezTo>
                </a:path>
              </a:pathLst>
            </a:custGeom>
            <a:noFill/>
            <a:ln w="3175" cmpd="sng">
              <a:solidFill>
                <a:schemeClr val="bg2"/>
              </a:solidFill>
              <a:round/>
              <a:headEnd/>
              <a:tailEnd/>
            </a:ln>
            <a:effectLst/>
          </p:spPr>
          <p:txBody>
            <a:bodyPr/>
            <a:lstStyle/>
            <a:p>
              <a:endParaRPr lang="en-US"/>
            </a:p>
          </p:txBody>
        </p:sp>
        <p:sp>
          <p:nvSpPr>
            <p:cNvPr id="97" name="Freeform 205"/>
            <p:cNvSpPr>
              <a:spLocks/>
            </p:cNvSpPr>
            <p:nvPr/>
          </p:nvSpPr>
          <p:spPr bwMode="auto">
            <a:xfrm>
              <a:off x="2844" y="1761"/>
              <a:ext cx="666" cy="681"/>
            </a:xfrm>
            <a:custGeom>
              <a:avLst/>
              <a:gdLst>
                <a:gd name="T0" fmla="*/ 666 w 666"/>
                <a:gd name="T1" fmla="*/ 681 h 681"/>
                <a:gd name="T2" fmla="*/ 369 w 666"/>
                <a:gd name="T3" fmla="*/ 351 h 681"/>
                <a:gd name="T4" fmla="*/ 0 w 666"/>
                <a:gd name="T5" fmla="*/ 0 h 681"/>
                <a:gd name="T6" fmla="*/ 0 60000 65536"/>
                <a:gd name="T7" fmla="*/ 0 60000 65536"/>
                <a:gd name="T8" fmla="*/ 0 60000 65536"/>
              </a:gdLst>
              <a:ahLst/>
              <a:cxnLst>
                <a:cxn ang="T6">
                  <a:pos x="T0" y="T1"/>
                </a:cxn>
                <a:cxn ang="T7">
                  <a:pos x="T2" y="T3"/>
                </a:cxn>
                <a:cxn ang="T8">
                  <a:pos x="T4" y="T5"/>
                </a:cxn>
              </a:cxnLst>
              <a:rect l="0" t="0" r="r" b="b"/>
              <a:pathLst>
                <a:path w="666" h="681">
                  <a:moveTo>
                    <a:pt x="666" y="681"/>
                  </a:moveTo>
                  <a:cubicBezTo>
                    <a:pt x="617" y="626"/>
                    <a:pt x="480" y="464"/>
                    <a:pt x="369" y="351"/>
                  </a:cubicBezTo>
                  <a:cubicBezTo>
                    <a:pt x="249" y="252"/>
                    <a:pt x="77" y="73"/>
                    <a:pt x="0" y="0"/>
                  </a:cubicBezTo>
                </a:path>
              </a:pathLst>
            </a:custGeom>
            <a:noFill/>
            <a:ln w="3175" cmpd="sng">
              <a:solidFill>
                <a:schemeClr val="bg2"/>
              </a:solidFill>
              <a:round/>
              <a:headEnd/>
              <a:tailEnd/>
            </a:ln>
            <a:effectLst/>
          </p:spPr>
          <p:txBody>
            <a:bodyPr/>
            <a:lstStyle/>
            <a:p>
              <a:endParaRPr lang="en-US"/>
            </a:p>
          </p:txBody>
        </p:sp>
        <p:sp>
          <p:nvSpPr>
            <p:cNvPr id="98" name="Freeform 206"/>
            <p:cNvSpPr>
              <a:spLocks/>
            </p:cNvSpPr>
            <p:nvPr/>
          </p:nvSpPr>
          <p:spPr bwMode="auto">
            <a:xfrm>
              <a:off x="2886" y="1530"/>
              <a:ext cx="623" cy="719"/>
            </a:xfrm>
            <a:custGeom>
              <a:avLst/>
              <a:gdLst>
                <a:gd name="T0" fmla="*/ 623 w 623"/>
                <a:gd name="T1" fmla="*/ 719 h 719"/>
                <a:gd name="T2" fmla="*/ 312 w 623"/>
                <a:gd name="T3" fmla="*/ 369 h 719"/>
                <a:gd name="T4" fmla="*/ 0 w 623"/>
                <a:gd name="T5" fmla="*/ 0 h 719"/>
                <a:gd name="T6" fmla="*/ 0 60000 65536"/>
                <a:gd name="T7" fmla="*/ 0 60000 65536"/>
                <a:gd name="T8" fmla="*/ 0 60000 65536"/>
              </a:gdLst>
              <a:ahLst/>
              <a:cxnLst>
                <a:cxn ang="T6">
                  <a:pos x="T0" y="T1"/>
                </a:cxn>
                <a:cxn ang="T7">
                  <a:pos x="T2" y="T3"/>
                </a:cxn>
                <a:cxn ang="T8">
                  <a:pos x="T4" y="T5"/>
                </a:cxn>
              </a:cxnLst>
              <a:rect l="0" t="0" r="r" b="b"/>
              <a:pathLst>
                <a:path w="623" h="719">
                  <a:moveTo>
                    <a:pt x="623" y="719"/>
                  </a:moveTo>
                  <a:cubicBezTo>
                    <a:pt x="571" y="661"/>
                    <a:pt x="416" y="489"/>
                    <a:pt x="312" y="369"/>
                  </a:cubicBezTo>
                  <a:cubicBezTo>
                    <a:pt x="204" y="270"/>
                    <a:pt x="65" y="77"/>
                    <a:pt x="0" y="0"/>
                  </a:cubicBezTo>
                </a:path>
              </a:pathLst>
            </a:custGeom>
            <a:noFill/>
            <a:ln w="3175" cmpd="sng">
              <a:solidFill>
                <a:schemeClr val="bg2"/>
              </a:solidFill>
              <a:round/>
              <a:headEnd/>
              <a:tailEnd/>
            </a:ln>
            <a:effectLst/>
          </p:spPr>
          <p:txBody>
            <a:bodyPr/>
            <a:lstStyle/>
            <a:p>
              <a:endParaRPr lang="en-US"/>
            </a:p>
          </p:txBody>
        </p:sp>
        <p:sp>
          <p:nvSpPr>
            <p:cNvPr id="99" name="Freeform 207"/>
            <p:cNvSpPr>
              <a:spLocks/>
            </p:cNvSpPr>
            <p:nvPr/>
          </p:nvSpPr>
          <p:spPr bwMode="auto">
            <a:xfrm>
              <a:off x="2979" y="1380"/>
              <a:ext cx="532" cy="652"/>
            </a:xfrm>
            <a:custGeom>
              <a:avLst/>
              <a:gdLst>
                <a:gd name="T0" fmla="*/ 532 w 532"/>
                <a:gd name="T1" fmla="*/ 652 h 652"/>
                <a:gd name="T2" fmla="*/ 264 w 532"/>
                <a:gd name="T3" fmla="*/ 330 h 652"/>
                <a:gd name="T4" fmla="*/ 0 w 532"/>
                <a:gd name="T5" fmla="*/ 0 h 652"/>
                <a:gd name="T6" fmla="*/ 0 60000 65536"/>
                <a:gd name="T7" fmla="*/ 0 60000 65536"/>
                <a:gd name="T8" fmla="*/ 0 60000 65536"/>
              </a:gdLst>
              <a:ahLst/>
              <a:cxnLst>
                <a:cxn ang="T6">
                  <a:pos x="T0" y="T1"/>
                </a:cxn>
                <a:cxn ang="T7">
                  <a:pos x="T2" y="T3"/>
                </a:cxn>
                <a:cxn ang="T8">
                  <a:pos x="T4" y="T5"/>
                </a:cxn>
              </a:cxnLst>
              <a:rect l="0" t="0" r="r" b="b"/>
              <a:pathLst>
                <a:path w="532" h="652">
                  <a:moveTo>
                    <a:pt x="532" y="652"/>
                  </a:moveTo>
                  <a:cubicBezTo>
                    <a:pt x="487" y="599"/>
                    <a:pt x="353" y="439"/>
                    <a:pt x="264" y="330"/>
                  </a:cubicBezTo>
                  <a:cubicBezTo>
                    <a:pt x="177" y="216"/>
                    <a:pt x="55" y="69"/>
                    <a:pt x="0" y="0"/>
                  </a:cubicBezTo>
                </a:path>
              </a:pathLst>
            </a:custGeom>
            <a:noFill/>
            <a:ln w="3175" cmpd="sng">
              <a:solidFill>
                <a:schemeClr val="bg2"/>
              </a:solidFill>
              <a:round/>
              <a:headEnd/>
              <a:tailEnd/>
            </a:ln>
            <a:effectLst/>
          </p:spPr>
          <p:txBody>
            <a:bodyPr/>
            <a:lstStyle/>
            <a:p>
              <a:endParaRPr lang="en-US"/>
            </a:p>
          </p:txBody>
        </p:sp>
        <p:sp>
          <p:nvSpPr>
            <p:cNvPr id="100" name="Freeform 208"/>
            <p:cNvSpPr>
              <a:spLocks/>
            </p:cNvSpPr>
            <p:nvPr/>
          </p:nvSpPr>
          <p:spPr bwMode="auto">
            <a:xfrm>
              <a:off x="3078" y="1179"/>
              <a:ext cx="429" cy="627"/>
            </a:xfrm>
            <a:custGeom>
              <a:avLst/>
              <a:gdLst>
                <a:gd name="T0" fmla="*/ 429 w 429"/>
                <a:gd name="T1" fmla="*/ 627 h 627"/>
                <a:gd name="T2" fmla="*/ 237 w 429"/>
                <a:gd name="T3" fmla="*/ 387 h 627"/>
                <a:gd name="T4" fmla="*/ 0 w 429"/>
                <a:gd name="T5" fmla="*/ 0 h 627"/>
                <a:gd name="T6" fmla="*/ 0 60000 65536"/>
                <a:gd name="T7" fmla="*/ 0 60000 65536"/>
                <a:gd name="T8" fmla="*/ 0 60000 65536"/>
              </a:gdLst>
              <a:ahLst/>
              <a:cxnLst>
                <a:cxn ang="T6">
                  <a:pos x="T0" y="T1"/>
                </a:cxn>
                <a:cxn ang="T7">
                  <a:pos x="T2" y="T3"/>
                </a:cxn>
                <a:cxn ang="T8">
                  <a:pos x="T4" y="T5"/>
                </a:cxn>
              </a:cxnLst>
              <a:rect l="0" t="0" r="r" b="b"/>
              <a:pathLst>
                <a:path w="429" h="627">
                  <a:moveTo>
                    <a:pt x="429" y="627"/>
                  </a:moveTo>
                  <a:cubicBezTo>
                    <a:pt x="397" y="587"/>
                    <a:pt x="308" y="491"/>
                    <a:pt x="237" y="387"/>
                  </a:cubicBezTo>
                  <a:cubicBezTo>
                    <a:pt x="150" y="273"/>
                    <a:pt x="49" y="80"/>
                    <a:pt x="0" y="0"/>
                  </a:cubicBezTo>
                </a:path>
              </a:pathLst>
            </a:custGeom>
            <a:noFill/>
            <a:ln w="3175" cmpd="sng">
              <a:solidFill>
                <a:schemeClr val="bg2"/>
              </a:solidFill>
              <a:round/>
              <a:headEnd/>
              <a:tailEnd/>
            </a:ln>
            <a:effectLst/>
          </p:spPr>
          <p:txBody>
            <a:bodyPr/>
            <a:lstStyle/>
            <a:p>
              <a:endParaRPr lang="en-US"/>
            </a:p>
          </p:txBody>
        </p:sp>
        <p:sp>
          <p:nvSpPr>
            <p:cNvPr id="101" name="Freeform 209"/>
            <p:cNvSpPr>
              <a:spLocks/>
            </p:cNvSpPr>
            <p:nvPr/>
          </p:nvSpPr>
          <p:spPr bwMode="auto">
            <a:xfrm>
              <a:off x="3195" y="1080"/>
              <a:ext cx="302" cy="497"/>
            </a:xfrm>
            <a:custGeom>
              <a:avLst/>
              <a:gdLst>
                <a:gd name="T0" fmla="*/ 302 w 302"/>
                <a:gd name="T1" fmla="*/ 497 h 497"/>
                <a:gd name="T2" fmla="*/ 165 w 302"/>
                <a:gd name="T3" fmla="*/ 297 h 497"/>
                <a:gd name="T4" fmla="*/ 0 w 302"/>
                <a:gd name="T5" fmla="*/ 0 h 497"/>
                <a:gd name="T6" fmla="*/ 0 60000 65536"/>
                <a:gd name="T7" fmla="*/ 0 60000 65536"/>
                <a:gd name="T8" fmla="*/ 0 60000 65536"/>
              </a:gdLst>
              <a:ahLst/>
              <a:cxnLst>
                <a:cxn ang="T6">
                  <a:pos x="T0" y="T1"/>
                </a:cxn>
                <a:cxn ang="T7">
                  <a:pos x="T2" y="T3"/>
                </a:cxn>
                <a:cxn ang="T8">
                  <a:pos x="T4" y="T5"/>
                </a:cxn>
              </a:cxnLst>
              <a:rect l="0" t="0" r="r" b="b"/>
              <a:pathLst>
                <a:path w="302" h="497">
                  <a:moveTo>
                    <a:pt x="302" y="497"/>
                  </a:moveTo>
                  <a:cubicBezTo>
                    <a:pt x="279" y="464"/>
                    <a:pt x="215" y="380"/>
                    <a:pt x="165" y="297"/>
                  </a:cubicBezTo>
                  <a:cubicBezTo>
                    <a:pt x="63" y="141"/>
                    <a:pt x="34" y="62"/>
                    <a:pt x="0" y="0"/>
                  </a:cubicBezTo>
                </a:path>
              </a:pathLst>
            </a:custGeom>
            <a:noFill/>
            <a:ln w="3175" cmpd="sng">
              <a:solidFill>
                <a:schemeClr val="bg2"/>
              </a:solidFill>
              <a:round/>
              <a:headEnd/>
              <a:tailEnd/>
            </a:ln>
            <a:effectLst/>
          </p:spPr>
          <p:txBody>
            <a:bodyPr/>
            <a:lstStyle/>
            <a:p>
              <a:endParaRPr lang="en-US"/>
            </a:p>
          </p:txBody>
        </p:sp>
        <p:sp>
          <p:nvSpPr>
            <p:cNvPr id="102" name="Freeform 210"/>
            <p:cNvSpPr>
              <a:spLocks/>
            </p:cNvSpPr>
            <p:nvPr/>
          </p:nvSpPr>
          <p:spPr bwMode="auto">
            <a:xfrm>
              <a:off x="3324" y="984"/>
              <a:ext cx="160" cy="301"/>
            </a:xfrm>
            <a:custGeom>
              <a:avLst/>
              <a:gdLst>
                <a:gd name="T0" fmla="*/ 160 w 160"/>
                <a:gd name="T1" fmla="*/ 301 h 301"/>
                <a:gd name="T2" fmla="*/ 60 w 160"/>
                <a:gd name="T3" fmla="*/ 132 h 301"/>
                <a:gd name="T4" fmla="*/ 0 w 160"/>
                <a:gd name="T5" fmla="*/ 0 h 301"/>
                <a:gd name="T6" fmla="*/ 0 60000 65536"/>
                <a:gd name="T7" fmla="*/ 0 60000 65536"/>
                <a:gd name="T8" fmla="*/ 0 60000 65536"/>
              </a:gdLst>
              <a:ahLst/>
              <a:cxnLst>
                <a:cxn ang="T6">
                  <a:pos x="T0" y="T1"/>
                </a:cxn>
                <a:cxn ang="T7">
                  <a:pos x="T2" y="T3"/>
                </a:cxn>
                <a:cxn ang="T8">
                  <a:pos x="T4" y="T5"/>
                </a:cxn>
              </a:cxnLst>
              <a:rect l="0" t="0" r="r" b="b"/>
              <a:pathLst>
                <a:path w="160" h="301">
                  <a:moveTo>
                    <a:pt x="160" y="301"/>
                  </a:moveTo>
                  <a:cubicBezTo>
                    <a:pt x="143" y="273"/>
                    <a:pt x="87" y="182"/>
                    <a:pt x="60" y="132"/>
                  </a:cubicBezTo>
                  <a:cubicBezTo>
                    <a:pt x="24" y="63"/>
                    <a:pt x="12" y="27"/>
                    <a:pt x="0" y="0"/>
                  </a:cubicBezTo>
                </a:path>
              </a:pathLst>
            </a:custGeom>
            <a:noFill/>
            <a:ln w="3175" cmpd="sng">
              <a:solidFill>
                <a:schemeClr val="bg2"/>
              </a:solidFill>
              <a:round/>
              <a:headEnd/>
              <a:tailEnd/>
            </a:ln>
            <a:effectLst/>
          </p:spPr>
          <p:txBody>
            <a:bodyPr/>
            <a:lstStyle/>
            <a:p>
              <a:endParaRPr lang="en-US"/>
            </a:p>
          </p:txBody>
        </p:sp>
        <p:sp>
          <p:nvSpPr>
            <p:cNvPr id="103" name="Freeform 211"/>
            <p:cNvSpPr>
              <a:spLocks/>
            </p:cNvSpPr>
            <p:nvPr/>
          </p:nvSpPr>
          <p:spPr bwMode="auto">
            <a:xfrm>
              <a:off x="3411" y="915"/>
              <a:ext cx="60" cy="81"/>
            </a:xfrm>
            <a:custGeom>
              <a:avLst/>
              <a:gdLst>
                <a:gd name="T0" fmla="*/ 60 w 60"/>
                <a:gd name="T1" fmla="*/ 81 h 81"/>
                <a:gd name="T2" fmla="*/ 20 w 60"/>
                <a:gd name="T3" fmla="*/ 32 h 81"/>
                <a:gd name="T4" fmla="*/ 0 w 60"/>
                <a:gd name="T5" fmla="*/ 0 h 81"/>
                <a:gd name="T6" fmla="*/ 0 60000 65536"/>
                <a:gd name="T7" fmla="*/ 0 60000 65536"/>
                <a:gd name="T8" fmla="*/ 0 60000 65536"/>
              </a:gdLst>
              <a:ahLst/>
              <a:cxnLst>
                <a:cxn ang="T6">
                  <a:pos x="T0" y="T1"/>
                </a:cxn>
                <a:cxn ang="T7">
                  <a:pos x="T2" y="T3"/>
                </a:cxn>
                <a:cxn ang="T8">
                  <a:pos x="T4" y="T5"/>
                </a:cxn>
              </a:cxnLst>
              <a:rect l="0" t="0" r="r" b="b"/>
              <a:pathLst>
                <a:path w="60" h="81">
                  <a:moveTo>
                    <a:pt x="60" y="81"/>
                  </a:moveTo>
                  <a:cubicBezTo>
                    <a:pt x="53" y="73"/>
                    <a:pt x="30" y="45"/>
                    <a:pt x="20" y="32"/>
                  </a:cubicBezTo>
                  <a:cubicBezTo>
                    <a:pt x="6" y="11"/>
                    <a:pt x="4" y="7"/>
                    <a:pt x="0" y="0"/>
                  </a:cubicBezTo>
                </a:path>
              </a:pathLst>
            </a:custGeom>
            <a:noFill/>
            <a:ln w="3175" cmpd="sng">
              <a:solidFill>
                <a:schemeClr val="bg2"/>
              </a:solidFill>
              <a:round/>
              <a:headEnd/>
              <a:tailEnd/>
            </a:ln>
            <a:effectLst/>
          </p:spPr>
          <p:txBody>
            <a:bodyPr/>
            <a:lstStyle/>
            <a:p>
              <a:endParaRPr lang="en-US"/>
            </a:p>
          </p:txBody>
        </p:sp>
      </p:gr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8FDB006-0CB1-4B49-B5A0-BE5C94684617}"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E96BC90-7F95-4B6D-A579-8F18F987437B}"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005346B-5EDA-45C2-BE01-910785AE35C1}"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F80995E-BF30-4403-8003-6250028D245F}"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1D055885-FF1F-476C-BC81-419D2A9A11C8}"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782790A6-B5E3-4ED1-A9C6-E2ACF6A7A5E5}"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C85A58E9-6C12-48B9-B8C9-17640759688E}"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4026026-E027-4A10-BB45-98DAD10FD0B4}"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3662AE79-8311-4C30-945E-40234FC08A7C}"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BA2480B-BEDC-4690-AE94-A1663944DB62}"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5EA2B8F-2FE2-4C37-8658-26AF90EF33BB}" type="slidenum">
              <a:rPr lang="en-US" smtClean="0"/>
              <a:pPr>
                <a:defRPr/>
              </a:pPr>
              <a:t>‹#›</a:t>
            </a:fld>
            <a:endParaRPr lang="en-US"/>
          </a:p>
        </p:txBody>
      </p:sp>
      <p:grpSp>
        <p:nvGrpSpPr>
          <p:cNvPr id="7" name="Group 253"/>
          <p:cNvGrpSpPr>
            <a:grpSpLocks/>
          </p:cNvGrpSpPr>
          <p:nvPr userDrawn="1"/>
        </p:nvGrpSpPr>
        <p:grpSpPr bwMode="auto">
          <a:xfrm rot="8893020">
            <a:off x="7631113" y="3359150"/>
            <a:ext cx="1298575" cy="1727200"/>
            <a:chOff x="3130" y="1617"/>
            <a:chExt cx="886" cy="1509"/>
          </a:xfrm>
        </p:grpSpPr>
        <p:sp>
          <p:nvSpPr>
            <p:cNvPr id="8" name="Freeform 254"/>
            <p:cNvSpPr>
              <a:spLocks/>
            </p:cNvSpPr>
            <p:nvPr/>
          </p:nvSpPr>
          <p:spPr bwMode="auto">
            <a:xfrm>
              <a:off x="3130" y="1617"/>
              <a:ext cx="886" cy="1341"/>
            </a:xfrm>
            <a:custGeom>
              <a:avLst/>
              <a:gdLst>
                <a:gd name="T0" fmla="*/ 461 w 886"/>
                <a:gd name="T1" fmla="*/ 1341 h 1341"/>
                <a:gd name="T2" fmla="*/ 524 w 886"/>
                <a:gd name="T3" fmla="*/ 1302 h 1341"/>
                <a:gd name="T4" fmla="*/ 722 w 886"/>
                <a:gd name="T5" fmla="*/ 1153 h 1341"/>
                <a:gd name="T6" fmla="*/ 865 w 886"/>
                <a:gd name="T7" fmla="*/ 850 h 1341"/>
                <a:gd name="T8" fmla="*/ 882 w 886"/>
                <a:gd name="T9" fmla="*/ 807 h 1341"/>
                <a:gd name="T10" fmla="*/ 885 w 886"/>
                <a:gd name="T11" fmla="*/ 760 h 1341"/>
                <a:gd name="T12" fmla="*/ 885 w 886"/>
                <a:gd name="T13" fmla="*/ 564 h 1341"/>
                <a:gd name="T14" fmla="*/ 862 w 886"/>
                <a:gd name="T15" fmla="*/ 444 h 1341"/>
                <a:gd name="T16" fmla="*/ 742 w 886"/>
                <a:gd name="T17" fmla="*/ 261 h 1341"/>
                <a:gd name="T18" fmla="*/ 672 w 886"/>
                <a:gd name="T19" fmla="*/ 198 h 1341"/>
                <a:gd name="T20" fmla="*/ 632 w 886"/>
                <a:gd name="T21" fmla="*/ 161 h 1341"/>
                <a:gd name="T22" fmla="*/ 552 w 886"/>
                <a:gd name="T23" fmla="*/ 118 h 1341"/>
                <a:gd name="T24" fmla="*/ 459 w 886"/>
                <a:gd name="T25" fmla="*/ 98 h 1341"/>
                <a:gd name="T26" fmla="*/ 403 w 886"/>
                <a:gd name="T27" fmla="*/ 68 h 1341"/>
                <a:gd name="T28" fmla="*/ 396 w 886"/>
                <a:gd name="T29" fmla="*/ 31 h 1341"/>
                <a:gd name="T30" fmla="*/ 349 w 886"/>
                <a:gd name="T31" fmla="*/ 1 h 1341"/>
                <a:gd name="T32" fmla="*/ 336 w 886"/>
                <a:gd name="T33" fmla="*/ 38 h 1341"/>
                <a:gd name="T34" fmla="*/ 349 w 886"/>
                <a:gd name="T35" fmla="*/ 74 h 1341"/>
                <a:gd name="T36" fmla="*/ 326 w 886"/>
                <a:gd name="T37" fmla="*/ 98 h 1341"/>
                <a:gd name="T38" fmla="*/ 299 w 886"/>
                <a:gd name="T39" fmla="*/ 134 h 1341"/>
                <a:gd name="T40" fmla="*/ 273 w 886"/>
                <a:gd name="T41" fmla="*/ 144 h 1341"/>
                <a:gd name="T42" fmla="*/ 263 w 886"/>
                <a:gd name="T43" fmla="*/ 171 h 1341"/>
                <a:gd name="T44" fmla="*/ 223 w 886"/>
                <a:gd name="T45" fmla="*/ 181 h 1341"/>
                <a:gd name="T46" fmla="*/ 170 w 886"/>
                <a:gd name="T47" fmla="*/ 241 h 1341"/>
                <a:gd name="T48" fmla="*/ 170 w 886"/>
                <a:gd name="T49" fmla="*/ 281 h 1341"/>
                <a:gd name="T50" fmla="*/ 110 w 886"/>
                <a:gd name="T51" fmla="*/ 307 h 1341"/>
                <a:gd name="T52" fmla="*/ 80 w 886"/>
                <a:gd name="T53" fmla="*/ 374 h 1341"/>
                <a:gd name="T54" fmla="*/ 73 w 886"/>
                <a:gd name="T55" fmla="*/ 427 h 1341"/>
                <a:gd name="T56" fmla="*/ 56 w 886"/>
                <a:gd name="T57" fmla="*/ 447 h 1341"/>
                <a:gd name="T58" fmla="*/ 56 w 886"/>
                <a:gd name="T59" fmla="*/ 474 h 1341"/>
                <a:gd name="T60" fmla="*/ 23 w 886"/>
                <a:gd name="T61" fmla="*/ 547 h 1341"/>
                <a:gd name="T62" fmla="*/ 26 w 886"/>
                <a:gd name="T63" fmla="*/ 600 h 1341"/>
                <a:gd name="T64" fmla="*/ 6 w 886"/>
                <a:gd name="T65" fmla="*/ 650 h 1341"/>
                <a:gd name="T66" fmla="*/ 3 w 886"/>
                <a:gd name="T67" fmla="*/ 720 h 1341"/>
                <a:gd name="T68" fmla="*/ 13 w 886"/>
                <a:gd name="T69" fmla="*/ 790 h 1341"/>
                <a:gd name="T70" fmla="*/ 86 w 886"/>
                <a:gd name="T71" fmla="*/ 1027 h 1341"/>
                <a:gd name="T72" fmla="*/ 213 w 886"/>
                <a:gd name="T73" fmla="*/ 1183 h 1341"/>
                <a:gd name="T74" fmla="*/ 413 w 886"/>
                <a:gd name="T75" fmla="*/ 1330 h 1341"/>
                <a:gd name="T76" fmla="*/ 461 w 886"/>
                <a:gd name="T77" fmla="*/ 1341 h 13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6" h="1341">
                  <a:moveTo>
                    <a:pt x="461" y="1341"/>
                  </a:moveTo>
                  <a:lnTo>
                    <a:pt x="524" y="1302"/>
                  </a:lnTo>
                  <a:cubicBezTo>
                    <a:pt x="568" y="1271"/>
                    <a:pt x="665" y="1228"/>
                    <a:pt x="722" y="1153"/>
                  </a:cubicBezTo>
                  <a:cubicBezTo>
                    <a:pt x="832" y="996"/>
                    <a:pt x="837" y="909"/>
                    <a:pt x="865" y="850"/>
                  </a:cubicBezTo>
                  <a:lnTo>
                    <a:pt x="882" y="807"/>
                  </a:lnTo>
                  <a:lnTo>
                    <a:pt x="885" y="760"/>
                  </a:lnTo>
                  <a:lnTo>
                    <a:pt x="885" y="564"/>
                  </a:lnTo>
                  <a:cubicBezTo>
                    <a:pt x="881" y="511"/>
                    <a:pt x="886" y="494"/>
                    <a:pt x="862" y="444"/>
                  </a:cubicBezTo>
                  <a:cubicBezTo>
                    <a:pt x="838" y="394"/>
                    <a:pt x="774" y="303"/>
                    <a:pt x="742" y="261"/>
                  </a:cubicBezTo>
                  <a:lnTo>
                    <a:pt x="672" y="198"/>
                  </a:lnTo>
                  <a:lnTo>
                    <a:pt x="632" y="161"/>
                  </a:lnTo>
                  <a:cubicBezTo>
                    <a:pt x="612" y="148"/>
                    <a:pt x="599" y="134"/>
                    <a:pt x="552" y="118"/>
                  </a:cubicBezTo>
                  <a:cubicBezTo>
                    <a:pt x="505" y="102"/>
                    <a:pt x="484" y="105"/>
                    <a:pt x="459" y="98"/>
                  </a:cubicBezTo>
                  <a:lnTo>
                    <a:pt x="403" y="68"/>
                  </a:lnTo>
                  <a:lnTo>
                    <a:pt x="396" y="31"/>
                  </a:lnTo>
                  <a:cubicBezTo>
                    <a:pt x="387" y="20"/>
                    <a:pt x="359" y="0"/>
                    <a:pt x="349" y="1"/>
                  </a:cubicBezTo>
                  <a:cubicBezTo>
                    <a:pt x="339" y="2"/>
                    <a:pt x="336" y="26"/>
                    <a:pt x="336" y="38"/>
                  </a:cubicBezTo>
                  <a:lnTo>
                    <a:pt x="349" y="74"/>
                  </a:lnTo>
                  <a:lnTo>
                    <a:pt x="326" y="98"/>
                  </a:lnTo>
                  <a:lnTo>
                    <a:pt x="299" y="134"/>
                  </a:lnTo>
                  <a:lnTo>
                    <a:pt x="273" y="144"/>
                  </a:lnTo>
                  <a:lnTo>
                    <a:pt x="263" y="171"/>
                  </a:lnTo>
                  <a:lnTo>
                    <a:pt x="223" y="181"/>
                  </a:lnTo>
                  <a:lnTo>
                    <a:pt x="170" y="241"/>
                  </a:lnTo>
                  <a:lnTo>
                    <a:pt x="170" y="281"/>
                  </a:lnTo>
                  <a:cubicBezTo>
                    <a:pt x="160" y="292"/>
                    <a:pt x="125" y="291"/>
                    <a:pt x="110" y="307"/>
                  </a:cubicBezTo>
                  <a:cubicBezTo>
                    <a:pt x="94" y="323"/>
                    <a:pt x="86" y="354"/>
                    <a:pt x="80" y="374"/>
                  </a:cubicBezTo>
                  <a:cubicBezTo>
                    <a:pt x="74" y="394"/>
                    <a:pt x="76" y="415"/>
                    <a:pt x="73" y="427"/>
                  </a:cubicBezTo>
                  <a:lnTo>
                    <a:pt x="56" y="447"/>
                  </a:lnTo>
                  <a:lnTo>
                    <a:pt x="56" y="474"/>
                  </a:lnTo>
                  <a:cubicBezTo>
                    <a:pt x="51" y="491"/>
                    <a:pt x="28" y="526"/>
                    <a:pt x="23" y="547"/>
                  </a:cubicBezTo>
                  <a:cubicBezTo>
                    <a:pt x="23" y="600"/>
                    <a:pt x="30" y="583"/>
                    <a:pt x="26" y="600"/>
                  </a:cubicBezTo>
                  <a:cubicBezTo>
                    <a:pt x="23" y="617"/>
                    <a:pt x="12" y="623"/>
                    <a:pt x="6" y="650"/>
                  </a:cubicBezTo>
                  <a:cubicBezTo>
                    <a:pt x="0" y="677"/>
                    <a:pt x="2" y="697"/>
                    <a:pt x="3" y="720"/>
                  </a:cubicBezTo>
                  <a:cubicBezTo>
                    <a:pt x="4" y="743"/>
                    <a:pt x="13" y="790"/>
                    <a:pt x="13" y="790"/>
                  </a:cubicBezTo>
                  <a:cubicBezTo>
                    <a:pt x="13" y="790"/>
                    <a:pt x="42" y="964"/>
                    <a:pt x="86" y="1027"/>
                  </a:cubicBezTo>
                  <a:cubicBezTo>
                    <a:pt x="130" y="1090"/>
                    <a:pt x="159" y="1133"/>
                    <a:pt x="213" y="1183"/>
                  </a:cubicBezTo>
                  <a:cubicBezTo>
                    <a:pt x="267" y="1233"/>
                    <a:pt x="372" y="1306"/>
                    <a:pt x="413" y="1330"/>
                  </a:cubicBezTo>
                  <a:lnTo>
                    <a:pt x="461" y="1341"/>
                  </a:lnTo>
                  <a:close/>
                </a:path>
              </a:pathLst>
            </a:custGeom>
            <a:noFill/>
            <a:ln w="3175" cmpd="sng">
              <a:solidFill>
                <a:schemeClr val="tx2"/>
              </a:solidFill>
              <a:round/>
              <a:headEnd/>
              <a:tailEnd/>
            </a:ln>
            <a:effectLst/>
          </p:spPr>
          <p:txBody>
            <a:bodyPr/>
            <a:lstStyle/>
            <a:p>
              <a:endParaRPr lang="en-US"/>
            </a:p>
          </p:txBody>
        </p:sp>
        <p:sp>
          <p:nvSpPr>
            <p:cNvPr id="9" name="Freeform 255"/>
            <p:cNvSpPr>
              <a:spLocks/>
            </p:cNvSpPr>
            <p:nvPr/>
          </p:nvSpPr>
          <p:spPr bwMode="auto">
            <a:xfrm>
              <a:off x="3483" y="1691"/>
              <a:ext cx="139" cy="1435"/>
            </a:xfrm>
            <a:custGeom>
              <a:avLst/>
              <a:gdLst>
                <a:gd name="T0" fmla="*/ 83 w 139"/>
                <a:gd name="T1" fmla="*/ 1435 h 1435"/>
                <a:gd name="T2" fmla="*/ 123 w 139"/>
                <a:gd name="T3" fmla="*/ 1159 h 1435"/>
                <a:gd name="T4" fmla="*/ 139 w 139"/>
                <a:gd name="T5" fmla="*/ 803 h 1435"/>
                <a:gd name="T6" fmla="*/ 123 w 139"/>
                <a:gd name="T7" fmla="*/ 660 h 1435"/>
                <a:gd name="T8" fmla="*/ 116 w 139"/>
                <a:gd name="T9" fmla="*/ 407 h 1435"/>
                <a:gd name="T10" fmla="*/ 100 w 139"/>
                <a:gd name="T11" fmla="*/ 253 h 1435"/>
                <a:gd name="T12" fmla="*/ 86 w 139"/>
                <a:gd name="T13" fmla="*/ 167 h 1435"/>
                <a:gd name="T14" fmla="*/ 0 w 139"/>
                <a:gd name="T15" fmla="*/ 0 h 1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 h="1435">
                  <a:moveTo>
                    <a:pt x="83" y="1435"/>
                  </a:moveTo>
                  <a:cubicBezTo>
                    <a:pt x="98" y="1349"/>
                    <a:pt x="114" y="1264"/>
                    <a:pt x="123" y="1159"/>
                  </a:cubicBezTo>
                  <a:cubicBezTo>
                    <a:pt x="132" y="1054"/>
                    <a:pt x="139" y="886"/>
                    <a:pt x="139" y="803"/>
                  </a:cubicBezTo>
                  <a:cubicBezTo>
                    <a:pt x="139" y="720"/>
                    <a:pt x="127" y="726"/>
                    <a:pt x="123" y="660"/>
                  </a:cubicBezTo>
                  <a:cubicBezTo>
                    <a:pt x="119" y="594"/>
                    <a:pt x="120" y="475"/>
                    <a:pt x="116" y="407"/>
                  </a:cubicBezTo>
                  <a:cubicBezTo>
                    <a:pt x="112" y="339"/>
                    <a:pt x="105" y="293"/>
                    <a:pt x="100" y="253"/>
                  </a:cubicBezTo>
                  <a:cubicBezTo>
                    <a:pt x="95" y="213"/>
                    <a:pt x="103" y="209"/>
                    <a:pt x="86" y="167"/>
                  </a:cubicBezTo>
                  <a:cubicBezTo>
                    <a:pt x="69" y="125"/>
                    <a:pt x="34" y="62"/>
                    <a:pt x="0" y="0"/>
                  </a:cubicBezTo>
                </a:path>
              </a:pathLst>
            </a:custGeom>
            <a:noFill/>
            <a:ln w="3175" cmpd="sng">
              <a:solidFill>
                <a:schemeClr val="tx2"/>
              </a:solidFill>
              <a:round/>
              <a:headEnd/>
              <a:tailEnd/>
            </a:ln>
            <a:effectLst/>
          </p:spPr>
          <p:txBody>
            <a:bodyPr/>
            <a:lstStyle/>
            <a:p>
              <a:endParaRPr lang="en-US"/>
            </a:p>
          </p:txBody>
        </p:sp>
        <p:sp>
          <p:nvSpPr>
            <p:cNvPr id="10" name="Freeform 256"/>
            <p:cNvSpPr>
              <a:spLocks/>
            </p:cNvSpPr>
            <p:nvPr/>
          </p:nvSpPr>
          <p:spPr bwMode="auto">
            <a:xfrm>
              <a:off x="3603" y="2676"/>
              <a:ext cx="303" cy="219"/>
            </a:xfrm>
            <a:custGeom>
              <a:avLst/>
              <a:gdLst>
                <a:gd name="T0" fmla="*/ 0 w 303"/>
                <a:gd name="T1" fmla="*/ 219 h 219"/>
                <a:gd name="T2" fmla="*/ 147 w 303"/>
                <a:gd name="T3" fmla="*/ 132 h 219"/>
                <a:gd name="T4" fmla="*/ 303 w 303"/>
                <a:gd name="T5" fmla="*/ 0 h 219"/>
                <a:gd name="T6" fmla="*/ 0 60000 65536"/>
                <a:gd name="T7" fmla="*/ 0 60000 65536"/>
                <a:gd name="T8" fmla="*/ 0 60000 65536"/>
              </a:gdLst>
              <a:ahLst/>
              <a:cxnLst>
                <a:cxn ang="T6">
                  <a:pos x="T0" y="T1"/>
                </a:cxn>
                <a:cxn ang="T7">
                  <a:pos x="T2" y="T3"/>
                </a:cxn>
                <a:cxn ang="T8">
                  <a:pos x="T4" y="T5"/>
                </a:cxn>
              </a:cxnLst>
              <a:rect l="0" t="0" r="r" b="b"/>
              <a:pathLst>
                <a:path w="303" h="219">
                  <a:moveTo>
                    <a:pt x="0" y="219"/>
                  </a:moveTo>
                  <a:cubicBezTo>
                    <a:pt x="26" y="205"/>
                    <a:pt x="97" y="168"/>
                    <a:pt x="147" y="132"/>
                  </a:cubicBezTo>
                  <a:cubicBezTo>
                    <a:pt x="199" y="96"/>
                    <a:pt x="271" y="27"/>
                    <a:pt x="303" y="0"/>
                  </a:cubicBezTo>
                </a:path>
              </a:pathLst>
            </a:custGeom>
            <a:noFill/>
            <a:ln w="3175" cmpd="sng">
              <a:solidFill>
                <a:schemeClr val="tx2"/>
              </a:solidFill>
              <a:round/>
              <a:headEnd/>
              <a:tailEnd/>
            </a:ln>
            <a:effectLst/>
          </p:spPr>
          <p:txBody>
            <a:bodyPr/>
            <a:lstStyle/>
            <a:p>
              <a:endParaRPr lang="en-US"/>
            </a:p>
          </p:txBody>
        </p:sp>
        <p:sp>
          <p:nvSpPr>
            <p:cNvPr id="11" name="Freeform 257"/>
            <p:cNvSpPr>
              <a:spLocks/>
            </p:cNvSpPr>
            <p:nvPr/>
          </p:nvSpPr>
          <p:spPr bwMode="auto">
            <a:xfrm>
              <a:off x="3611" y="2387"/>
              <a:ext cx="403" cy="423"/>
            </a:xfrm>
            <a:custGeom>
              <a:avLst/>
              <a:gdLst>
                <a:gd name="T0" fmla="*/ 0 w 403"/>
                <a:gd name="T1" fmla="*/ 423 h 423"/>
                <a:gd name="T2" fmla="*/ 196 w 403"/>
                <a:gd name="T3" fmla="*/ 238 h 423"/>
                <a:gd name="T4" fmla="*/ 403 w 403"/>
                <a:gd name="T5" fmla="*/ 0 h 423"/>
                <a:gd name="T6" fmla="*/ 0 60000 65536"/>
                <a:gd name="T7" fmla="*/ 0 60000 65536"/>
                <a:gd name="T8" fmla="*/ 0 60000 65536"/>
              </a:gdLst>
              <a:ahLst/>
              <a:cxnLst>
                <a:cxn ang="T6">
                  <a:pos x="T0" y="T1"/>
                </a:cxn>
                <a:cxn ang="T7">
                  <a:pos x="T2" y="T3"/>
                </a:cxn>
                <a:cxn ang="T8">
                  <a:pos x="T4" y="T5"/>
                </a:cxn>
              </a:cxnLst>
              <a:rect l="0" t="0" r="r" b="b"/>
              <a:pathLst>
                <a:path w="403" h="423">
                  <a:moveTo>
                    <a:pt x="0" y="423"/>
                  </a:moveTo>
                  <a:cubicBezTo>
                    <a:pt x="33" y="392"/>
                    <a:pt x="129" y="307"/>
                    <a:pt x="196" y="238"/>
                  </a:cubicBezTo>
                  <a:cubicBezTo>
                    <a:pt x="265" y="168"/>
                    <a:pt x="360" y="50"/>
                    <a:pt x="403" y="0"/>
                  </a:cubicBezTo>
                </a:path>
              </a:pathLst>
            </a:custGeom>
            <a:noFill/>
            <a:ln w="3175" cmpd="sng">
              <a:solidFill>
                <a:schemeClr val="tx2"/>
              </a:solidFill>
              <a:round/>
              <a:headEnd/>
              <a:tailEnd/>
            </a:ln>
            <a:effectLst/>
          </p:spPr>
          <p:txBody>
            <a:bodyPr/>
            <a:lstStyle/>
            <a:p>
              <a:endParaRPr lang="en-US"/>
            </a:p>
          </p:txBody>
        </p:sp>
        <p:sp>
          <p:nvSpPr>
            <p:cNvPr id="12" name="Freeform 258"/>
            <p:cNvSpPr>
              <a:spLocks/>
            </p:cNvSpPr>
            <p:nvPr/>
          </p:nvSpPr>
          <p:spPr bwMode="auto">
            <a:xfrm>
              <a:off x="3618" y="2118"/>
              <a:ext cx="393" cy="558"/>
            </a:xfrm>
            <a:custGeom>
              <a:avLst/>
              <a:gdLst>
                <a:gd name="T0" fmla="*/ 0 w 393"/>
                <a:gd name="T1" fmla="*/ 558 h 558"/>
                <a:gd name="T2" fmla="*/ 198 w 393"/>
                <a:gd name="T3" fmla="*/ 327 h 558"/>
                <a:gd name="T4" fmla="*/ 393 w 393"/>
                <a:gd name="T5" fmla="*/ 0 h 558"/>
                <a:gd name="T6" fmla="*/ 0 60000 65536"/>
                <a:gd name="T7" fmla="*/ 0 60000 65536"/>
                <a:gd name="T8" fmla="*/ 0 60000 65536"/>
              </a:gdLst>
              <a:ahLst/>
              <a:cxnLst>
                <a:cxn ang="T6">
                  <a:pos x="T0" y="T1"/>
                </a:cxn>
                <a:cxn ang="T7">
                  <a:pos x="T2" y="T3"/>
                </a:cxn>
                <a:cxn ang="T8">
                  <a:pos x="T4" y="T5"/>
                </a:cxn>
              </a:cxnLst>
              <a:rect l="0" t="0" r="r" b="b"/>
              <a:pathLst>
                <a:path w="393" h="558">
                  <a:moveTo>
                    <a:pt x="0" y="558"/>
                  </a:moveTo>
                  <a:cubicBezTo>
                    <a:pt x="33" y="520"/>
                    <a:pt x="133" y="420"/>
                    <a:pt x="198" y="327"/>
                  </a:cubicBezTo>
                  <a:cubicBezTo>
                    <a:pt x="264" y="235"/>
                    <a:pt x="353" y="68"/>
                    <a:pt x="393" y="0"/>
                  </a:cubicBezTo>
                </a:path>
              </a:pathLst>
            </a:custGeom>
            <a:noFill/>
            <a:ln w="3175" cmpd="sng">
              <a:solidFill>
                <a:schemeClr val="tx2"/>
              </a:solidFill>
              <a:round/>
              <a:headEnd/>
              <a:tailEnd/>
            </a:ln>
            <a:effectLst/>
          </p:spPr>
          <p:txBody>
            <a:bodyPr/>
            <a:lstStyle/>
            <a:p>
              <a:endParaRPr lang="en-US"/>
            </a:p>
          </p:txBody>
        </p:sp>
        <p:sp>
          <p:nvSpPr>
            <p:cNvPr id="13" name="Freeform 259"/>
            <p:cNvSpPr>
              <a:spLocks/>
            </p:cNvSpPr>
            <p:nvPr/>
          </p:nvSpPr>
          <p:spPr bwMode="auto">
            <a:xfrm>
              <a:off x="3623" y="1931"/>
              <a:ext cx="282" cy="543"/>
            </a:xfrm>
            <a:custGeom>
              <a:avLst/>
              <a:gdLst>
                <a:gd name="T0" fmla="*/ 0 w 393"/>
                <a:gd name="T1" fmla="*/ 543 h 558"/>
                <a:gd name="T2" fmla="*/ 142 w 393"/>
                <a:gd name="T3" fmla="*/ 318 h 558"/>
                <a:gd name="T4" fmla="*/ 282 w 393"/>
                <a:gd name="T5" fmla="*/ 0 h 558"/>
                <a:gd name="T6" fmla="*/ 0 60000 65536"/>
                <a:gd name="T7" fmla="*/ 0 60000 65536"/>
                <a:gd name="T8" fmla="*/ 0 60000 65536"/>
              </a:gdLst>
              <a:ahLst/>
              <a:cxnLst>
                <a:cxn ang="T6">
                  <a:pos x="T0" y="T1"/>
                </a:cxn>
                <a:cxn ang="T7">
                  <a:pos x="T2" y="T3"/>
                </a:cxn>
                <a:cxn ang="T8">
                  <a:pos x="T4" y="T5"/>
                </a:cxn>
              </a:cxnLst>
              <a:rect l="0" t="0" r="r" b="b"/>
              <a:pathLst>
                <a:path w="393" h="558">
                  <a:moveTo>
                    <a:pt x="0" y="558"/>
                  </a:moveTo>
                  <a:cubicBezTo>
                    <a:pt x="33" y="520"/>
                    <a:pt x="133" y="420"/>
                    <a:pt x="198" y="327"/>
                  </a:cubicBezTo>
                  <a:cubicBezTo>
                    <a:pt x="264" y="235"/>
                    <a:pt x="353" y="68"/>
                    <a:pt x="393" y="0"/>
                  </a:cubicBezTo>
                </a:path>
              </a:pathLst>
            </a:custGeom>
            <a:noFill/>
            <a:ln w="3175" cmpd="sng">
              <a:solidFill>
                <a:schemeClr val="tx2"/>
              </a:solidFill>
              <a:round/>
              <a:headEnd/>
              <a:tailEnd/>
            </a:ln>
            <a:effectLst/>
          </p:spPr>
          <p:txBody>
            <a:bodyPr/>
            <a:lstStyle/>
            <a:p>
              <a:endParaRPr lang="en-US"/>
            </a:p>
          </p:txBody>
        </p:sp>
        <p:sp>
          <p:nvSpPr>
            <p:cNvPr id="14" name="Freeform 260"/>
            <p:cNvSpPr>
              <a:spLocks/>
            </p:cNvSpPr>
            <p:nvPr/>
          </p:nvSpPr>
          <p:spPr bwMode="auto">
            <a:xfrm>
              <a:off x="3603" y="1795"/>
              <a:ext cx="175" cy="479"/>
            </a:xfrm>
            <a:custGeom>
              <a:avLst/>
              <a:gdLst>
                <a:gd name="T0" fmla="*/ 0 w 175"/>
                <a:gd name="T1" fmla="*/ 479 h 479"/>
                <a:gd name="T2" fmla="*/ 66 w 175"/>
                <a:gd name="T3" fmla="*/ 356 h 479"/>
                <a:gd name="T4" fmla="*/ 175 w 175"/>
                <a:gd name="T5" fmla="*/ 0 h 479"/>
                <a:gd name="T6" fmla="*/ 0 60000 65536"/>
                <a:gd name="T7" fmla="*/ 0 60000 65536"/>
                <a:gd name="T8" fmla="*/ 0 60000 65536"/>
              </a:gdLst>
              <a:ahLst/>
              <a:cxnLst>
                <a:cxn ang="T6">
                  <a:pos x="T0" y="T1"/>
                </a:cxn>
                <a:cxn ang="T7">
                  <a:pos x="T2" y="T3"/>
                </a:cxn>
                <a:cxn ang="T8">
                  <a:pos x="T4" y="T5"/>
                </a:cxn>
              </a:cxnLst>
              <a:rect l="0" t="0" r="r" b="b"/>
              <a:pathLst>
                <a:path w="175" h="479">
                  <a:moveTo>
                    <a:pt x="0" y="479"/>
                  </a:moveTo>
                  <a:cubicBezTo>
                    <a:pt x="11" y="459"/>
                    <a:pt x="37" y="436"/>
                    <a:pt x="66" y="356"/>
                  </a:cubicBezTo>
                  <a:cubicBezTo>
                    <a:pt x="96" y="278"/>
                    <a:pt x="152" y="74"/>
                    <a:pt x="175" y="0"/>
                  </a:cubicBezTo>
                </a:path>
              </a:pathLst>
            </a:custGeom>
            <a:noFill/>
            <a:ln w="3175" cmpd="sng">
              <a:solidFill>
                <a:schemeClr val="tx2"/>
              </a:solidFill>
              <a:round/>
              <a:headEnd/>
              <a:tailEnd/>
            </a:ln>
            <a:effectLst/>
          </p:spPr>
          <p:txBody>
            <a:bodyPr/>
            <a:lstStyle/>
            <a:p>
              <a:endParaRPr lang="en-US"/>
            </a:p>
          </p:txBody>
        </p:sp>
        <p:sp>
          <p:nvSpPr>
            <p:cNvPr id="15" name="Freeform 261"/>
            <p:cNvSpPr>
              <a:spLocks/>
            </p:cNvSpPr>
            <p:nvPr/>
          </p:nvSpPr>
          <p:spPr bwMode="auto">
            <a:xfrm>
              <a:off x="3590" y="1722"/>
              <a:ext cx="55" cy="263"/>
            </a:xfrm>
            <a:custGeom>
              <a:avLst/>
              <a:gdLst>
                <a:gd name="T0" fmla="*/ 0 w 55"/>
                <a:gd name="T1" fmla="*/ 263 h 263"/>
                <a:gd name="T2" fmla="*/ 28 w 55"/>
                <a:gd name="T3" fmla="*/ 198 h 263"/>
                <a:gd name="T4" fmla="*/ 55 w 55"/>
                <a:gd name="T5" fmla="*/ 0 h 263"/>
                <a:gd name="T6" fmla="*/ 0 60000 65536"/>
                <a:gd name="T7" fmla="*/ 0 60000 65536"/>
                <a:gd name="T8" fmla="*/ 0 60000 65536"/>
              </a:gdLst>
              <a:ahLst/>
              <a:cxnLst>
                <a:cxn ang="T6">
                  <a:pos x="T0" y="T1"/>
                </a:cxn>
                <a:cxn ang="T7">
                  <a:pos x="T2" y="T3"/>
                </a:cxn>
                <a:cxn ang="T8">
                  <a:pos x="T4" y="T5"/>
                </a:cxn>
              </a:cxnLst>
              <a:rect l="0" t="0" r="r" b="b"/>
              <a:pathLst>
                <a:path w="55" h="263">
                  <a:moveTo>
                    <a:pt x="0" y="263"/>
                  </a:moveTo>
                  <a:cubicBezTo>
                    <a:pt x="5" y="252"/>
                    <a:pt x="19" y="242"/>
                    <a:pt x="28" y="198"/>
                  </a:cubicBezTo>
                  <a:cubicBezTo>
                    <a:pt x="37" y="156"/>
                    <a:pt x="50" y="41"/>
                    <a:pt x="55" y="0"/>
                  </a:cubicBezTo>
                </a:path>
              </a:pathLst>
            </a:custGeom>
            <a:noFill/>
            <a:ln w="3175" cmpd="sng">
              <a:solidFill>
                <a:schemeClr val="tx2"/>
              </a:solidFill>
              <a:round/>
              <a:headEnd/>
              <a:tailEnd/>
            </a:ln>
            <a:effectLst/>
          </p:spPr>
          <p:txBody>
            <a:bodyPr/>
            <a:lstStyle/>
            <a:p>
              <a:endParaRPr lang="en-US"/>
            </a:p>
          </p:txBody>
        </p:sp>
        <p:sp>
          <p:nvSpPr>
            <p:cNvPr id="16" name="Freeform 262"/>
            <p:cNvSpPr>
              <a:spLocks/>
            </p:cNvSpPr>
            <p:nvPr/>
          </p:nvSpPr>
          <p:spPr bwMode="auto">
            <a:xfrm>
              <a:off x="3553" y="1712"/>
              <a:ext cx="27" cy="98"/>
            </a:xfrm>
            <a:custGeom>
              <a:avLst/>
              <a:gdLst>
                <a:gd name="T0" fmla="*/ 0 w 55"/>
                <a:gd name="T1" fmla="*/ 98 h 263"/>
                <a:gd name="T2" fmla="*/ 14 w 55"/>
                <a:gd name="T3" fmla="*/ 74 h 263"/>
                <a:gd name="T4" fmla="*/ 27 w 55"/>
                <a:gd name="T5" fmla="*/ 0 h 263"/>
                <a:gd name="T6" fmla="*/ 0 60000 65536"/>
                <a:gd name="T7" fmla="*/ 0 60000 65536"/>
                <a:gd name="T8" fmla="*/ 0 60000 65536"/>
              </a:gdLst>
              <a:ahLst/>
              <a:cxnLst>
                <a:cxn ang="T6">
                  <a:pos x="T0" y="T1"/>
                </a:cxn>
                <a:cxn ang="T7">
                  <a:pos x="T2" y="T3"/>
                </a:cxn>
                <a:cxn ang="T8">
                  <a:pos x="T4" y="T5"/>
                </a:cxn>
              </a:cxnLst>
              <a:rect l="0" t="0" r="r" b="b"/>
              <a:pathLst>
                <a:path w="55" h="263">
                  <a:moveTo>
                    <a:pt x="0" y="263"/>
                  </a:moveTo>
                  <a:cubicBezTo>
                    <a:pt x="5" y="252"/>
                    <a:pt x="19" y="242"/>
                    <a:pt x="28" y="198"/>
                  </a:cubicBezTo>
                  <a:cubicBezTo>
                    <a:pt x="37" y="156"/>
                    <a:pt x="50" y="41"/>
                    <a:pt x="55" y="0"/>
                  </a:cubicBezTo>
                </a:path>
              </a:pathLst>
            </a:custGeom>
            <a:noFill/>
            <a:ln w="3175" cmpd="sng">
              <a:solidFill>
                <a:schemeClr val="tx2"/>
              </a:solidFill>
              <a:round/>
              <a:headEnd/>
              <a:tailEnd/>
            </a:ln>
            <a:effectLst/>
          </p:spPr>
          <p:txBody>
            <a:bodyPr/>
            <a:lstStyle/>
            <a:p>
              <a:endParaRPr lang="en-US"/>
            </a:p>
          </p:txBody>
        </p:sp>
        <p:sp>
          <p:nvSpPr>
            <p:cNvPr id="17" name="Freeform 263"/>
            <p:cNvSpPr>
              <a:spLocks/>
            </p:cNvSpPr>
            <p:nvPr/>
          </p:nvSpPr>
          <p:spPr bwMode="auto">
            <a:xfrm>
              <a:off x="3195" y="2603"/>
              <a:ext cx="396" cy="351"/>
            </a:xfrm>
            <a:custGeom>
              <a:avLst/>
              <a:gdLst>
                <a:gd name="T0" fmla="*/ 396 w 396"/>
                <a:gd name="T1" fmla="*/ 351 h 351"/>
                <a:gd name="T2" fmla="*/ 222 w 396"/>
                <a:gd name="T3" fmla="*/ 178 h 351"/>
                <a:gd name="T4" fmla="*/ 0 w 396"/>
                <a:gd name="T5" fmla="*/ 0 h 351"/>
                <a:gd name="T6" fmla="*/ 0 60000 65536"/>
                <a:gd name="T7" fmla="*/ 0 60000 65536"/>
                <a:gd name="T8" fmla="*/ 0 60000 65536"/>
              </a:gdLst>
              <a:ahLst/>
              <a:cxnLst>
                <a:cxn ang="T6">
                  <a:pos x="T0" y="T1"/>
                </a:cxn>
                <a:cxn ang="T7">
                  <a:pos x="T2" y="T3"/>
                </a:cxn>
                <a:cxn ang="T8">
                  <a:pos x="T4" y="T5"/>
                </a:cxn>
              </a:cxnLst>
              <a:rect l="0" t="0" r="r" b="b"/>
              <a:pathLst>
                <a:path w="396" h="351">
                  <a:moveTo>
                    <a:pt x="396" y="351"/>
                  </a:moveTo>
                  <a:cubicBezTo>
                    <a:pt x="367" y="322"/>
                    <a:pt x="287" y="236"/>
                    <a:pt x="222" y="178"/>
                  </a:cubicBezTo>
                  <a:cubicBezTo>
                    <a:pt x="154" y="120"/>
                    <a:pt x="46" y="37"/>
                    <a:pt x="0" y="0"/>
                  </a:cubicBezTo>
                </a:path>
              </a:pathLst>
            </a:custGeom>
            <a:noFill/>
            <a:ln w="3175" cmpd="sng">
              <a:solidFill>
                <a:schemeClr val="tx2"/>
              </a:solidFill>
              <a:round/>
              <a:headEnd/>
              <a:tailEnd/>
            </a:ln>
            <a:effectLst/>
          </p:spPr>
          <p:txBody>
            <a:bodyPr/>
            <a:lstStyle/>
            <a:p>
              <a:endParaRPr lang="en-US"/>
            </a:p>
          </p:txBody>
        </p:sp>
        <p:sp>
          <p:nvSpPr>
            <p:cNvPr id="18" name="Freeform 264"/>
            <p:cNvSpPr>
              <a:spLocks/>
            </p:cNvSpPr>
            <p:nvPr/>
          </p:nvSpPr>
          <p:spPr bwMode="auto">
            <a:xfrm>
              <a:off x="3141" y="2391"/>
              <a:ext cx="462" cy="477"/>
            </a:xfrm>
            <a:custGeom>
              <a:avLst/>
              <a:gdLst>
                <a:gd name="T0" fmla="*/ 462 w 462"/>
                <a:gd name="T1" fmla="*/ 477 h 477"/>
                <a:gd name="T2" fmla="*/ 216 w 462"/>
                <a:gd name="T3" fmla="*/ 195 h 477"/>
                <a:gd name="T4" fmla="*/ 0 w 462"/>
                <a:gd name="T5" fmla="*/ 0 h 477"/>
                <a:gd name="T6" fmla="*/ 0 60000 65536"/>
                <a:gd name="T7" fmla="*/ 0 60000 65536"/>
                <a:gd name="T8" fmla="*/ 0 60000 65536"/>
              </a:gdLst>
              <a:ahLst/>
              <a:cxnLst>
                <a:cxn ang="T6">
                  <a:pos x="T0" y="T1"/>
                </a:cxn>
                <a:cxn ang="T7">
                  <a:pos x="T2" y="T3"/>
                </a:cxn>
                <a:cxn ang="T8">
                  <a:pos x="T4" y="T5"/>
                </a:cxn>
              </a:cxnLst>
              <a:rect l="0" t="0" r="r" b="b"/>
              <a:pathLst>
                <a:path w="462" h="477">
                  <a:moveTo>
                    <a:pt x="462" y="477"/>
                  </a:moveTo>
                  <a:cubicBezTo>
                    <a:pt x="421" y="430"/>
                    <a:pt x="293" y="274"/>
                    <a:pt x="216" y="195"/>
                  </a:cubicBezTo>
                  <a:cubicBezTo>
                    <a:pt x="148" y="137"/>
                    <a:pt x="45" y="41"/>
                    <a:pt x="0" y="0"/>
                  </a:cubicBezTo>
                </a:path>
              </a:pathLst>
            </a:custGeom>
            <a:noFill/>
            <a:ln w="3175" cmpd="sng">
              <a:solidFill>
                <a:schemeClr val="tx2"/>
              </a:solidFill>
              <a:round/>
              <a:headEnd/>
              <a:tailEnd/>
            </a:ln>
            <a:effectLst/>
          </p:spPr>
          <p:txBody>
            <a:bodyPr/>
            <a:lstStyle/>
            <a:p>
              <a:endParaRPr lang="en-US"/>
            </a:p>
          </p:txBody>
        </p:sp>
        <p:sp>
          <p:nvSpPr>
            <p:cNvPr id="19" name="Freeform 265"/>
            <p:cNvSpPr>
              <a:spLocks/>
            </p:cNvSpPr>
            <p:nvPr/>
          </p:nvSpPr>
          <p:spPr bwMode="auto">
            <a:xfrm>
              <a:off x="3155" y="2189"/>
              <a:ext cx="459" cy="546"/>
            </a:xfrm>
            <a:custGeom>
              <a:avLst/>
              <a:gdLst>
                <a:gd name="T0" fmla="*/ 459 w 459"/>
                <a:gd name="T1" fmla="*/ 546 h 546"/>
                <a:gd name="T2" fmla="*/ 217 w 459"/>
                <a:gd name="T3" fmla="*/ 238 h 546"/>
                <a:gd name="T4" fmla="*/ 0 w 459"/>
                <a:gd name="T5" fmla="*/ 0 h 546"/>
                <a:gd name="T6" fmla="*/ 0 60000 65536"/>
                <a:gd name="T7" fmla="*/ 0 60000 65536"/>
                <a:gd name="T8" fmla="*/ 0 60000 65536"/>
              </a:gdLst>
              <a:ahLst/>
              <a:cxnLst>
                <a:cxn ang="T6">
                  <a:pos x="T0" y="T1"/>
                </a:cxn>
                <a:cxn ang="T7">
                  <a:pos x="T2" y="T3"/>
                </a:cxn>
                <a:cxn ang="T8">
                  <a:pos x="T4" y="T5"/>
                </a:cxn>
              </a:cxnLst>
              <a:rect l="0" t="0" r="r" b="b"/>
              <a:pathLst>
                <a:path w="459" h="546">
                  <a:moveTo>
                    <a:pt x="459" y="546"/>
                  </a:moveTo>
                  <a:cubicBezTo>
                    <a:pt x="419" y="495"/>
                    <a:pt x="293" y="329"/>
                    <a:pt x="217" y="238"/>
                  </a:cubicBezTo>
                  <a:cubicBezTo>
                    <a:pt x="149" y="172"/>
                    <a:pt x="45" y="50"/>
                    <a:pt x="0" y="0"/>
                  </a:cubicBezTo>
                </a:path>
              </a:pathLst>
            </a:custGeom>
            <a:noFill/>
            <a:ln w="3175" cmpd="sng">
              <a:solidFill>
                <a:schemeClr val="tx2"/>
              </a:solidFill>
              <a:round/>
              <a:headEnd/>
              <a:tailEnd/>
            </a:ln>
            <a:effectLst/>
          </p:spPr>
          <p:txBody>
            <a:bodyPr/>
            <a:lstStyle/>
            <a:p>
              <a:endParaRPr lang="en-US"/>
            </a:p>
          </p:txBody>
        </p:sp>
        <p:sp>
          <p:nvSpPr>
            <p:cNvPr id="20" name="Freeform 266"/>
            <p:cNvSpPr>
              <a:spLocks/>
            </p:cNvSpPr>
            <p:nvPr/>
          </p:nvSpPr>
          <p:spPr bwMode="auto">
            <a:xfrm>
              <a:off x="3201" y="2040"/>
              <a:ext cx="417" cy="537"/>
            </a:xfrm>
            <a:custGeom>
              <a:avLst/>
              <a:gdLst>
                <a:gd name="T0" fmla="*/ 417 w 417"/>
                <a:gd name="T1" fmla="*/ 537 h 537"/>
                <a:gd name="T2" fmla="*/ 216 w 417"/>
                <a:gd name="T3" fmla="*/ 261 h 537"/>
                <a:gd name="T4" fmla="*/ 0 w 417"/>
                <a:gd name="T5" fmla="*/ 0 h 537"/>
                <a:gd name="T6" fmla="*/ 0 60000 65536"/>
                <a:gd name="T7" fmla="*/ 0 60000 65536"/>
                <a:gd name="T8" fmla="*/ 0 60000 65536"/>
              </a:gdLst>
              <a:ahLst/>
              <a:cxnLst>
                <a:cxn ang="T6">
                  <a:pos x="T0" y="T1"/>
                </a:cxn>
                <a:cxn ang="T7">
                  <a:pos x="T2" y="T3"/>
                </a:cxn>
                <a:cxn ang="T8">
                  <a:pos x="T4" y="T5"/>
                </a:cxn>
              </a:cxnLst>
              <a:rect l="0" t="0" r="r" b="b"/>
              <a:pathLst>
                <a:path w="417" h="537">
                  <a:moveTo>
                    <a:pt x="417" y="537"/>
                  </a:moveTo>
                  <a:cubicBezTo>
                    <a:pt x="384" y="492"/>
                    <a:pt x="285" y="350"/>
                    <a:pt x="216" y="261"/>
                  </a:cubicBezTo>
                  <a:cubicBezTo>
                    <a:pt x="162" y="189"/>
                    <a:pt x="45" y="54"/>
                    <a:pt x="0" y="0"/>
                  </a:cubicBezTo>
                </a:path>
              </a:pathLst>
            </a:custGeom>
            <a:noFill/>
            <a:ln w="3175" cmpd="sng">
              <a:solidFill>
                <a:schemeClr val="tx2"/>
              </a:solidFill>
              <a:round/>
              <a:headEnd/>
              <a:tailEnd/>
            </a:ln>
            <a:effectLst/>
          </p:spPr>
          <p:txBody>
            <a:bodyPr/>
            <a:lstStyle/>
            <a:p>
              <a:endParaRPr lang="en-US"/>
            </a:p>
          </p:txBody>
        </p:sp>
        <p:sp>
          <p:nvSpPr>
            <p:cNvPr id="21" name="Freeform 267"/>
            <p:cNvSpPr>
              <a:spLocks/>
            </p:cNvSpPr>
            <p:nvPr/>
          </p:nvSpPr>
          <p:spPr bwMode="auto">
            <a:xfrm>
              <a:off x="3300" y="1896"/>
              <a:ext cx="305" cy="485"/>
            </a:xfrm>
            <a:custGeom>
              <a:avLst/>
              <a:gdLst>
                <a:gd name="T0" fmla="*/ 305 w 305"/>
                <a:gd name="T1" fmla="*/ 485 h 485"/>
                <a:gd name="T2" fmla="*/ 155 w 305"/>
                <a:gd name="T3" fmla="*/ 234 h 485"/>
                <a:gd name="T4" fmla="*/ 0 w 305"/>
                <a:gd name="T5" fmla="*/ 0 h 485"/>
                <a:gd name="T6" fmla="*/ 0 60000 65536"/>
                <a:gd name="T7" fmla="*/ 0 60000 65536"/>
                <a:gd name="T8" fmla="*/ 0 60000 65536"/>
              </a:gdLst>
              <a:ahLst/>
              <a:cxnLst>
                <a:cxn ang="T6">
                  <a:pos x="T0" y="T1"/>
                </a:cxn>
                <a:cxn ang="T7">
                  <a:pos x="T2" y="T3"/>
                </a:cxn>
                <a:cxn ang="T8">
                  <a:pos x="T4" y="T5"/>
                </a:cxn>
              </a:cxnLst>
              <a:rect l="0" t="0" r="r" b="b"/>
              <a:pathLst>
                <a:path w="305" h="485">
                  <a:moveTo>
                    <a:pt x="305" y="485"/>
                  </a:moveTo>
                  <a:cubicBezTo>
                    <a:pt x="280" y="444"/>
                    <a:pt x="206" y="315"/>
                    <a:pt x="155" y="234"/>
                  </a:cubicBezTo>
                  <a:cubicBezTo>
                    <a:pt x="114" y="168"/>
                    <a:pt x="32" y="49"/>
                    <a:pt x="0" y="0"/>
                  </a:cubicBezTo>
                </a:path>
              </a:pathLst>
            </a:custGeom>
            <a:noFill/>
            <a:ln w="3175" cmpd="sng">
              <a:solidFill>
                <a:schemeClr val="tx2"/>
              </a:solidFill>
              <a:round/>
              <a:headEnd/>
              <a:tailEnd/>
            </a:ln>
            <a:effectLst/>
          </p:spPr>
          <p:txBody>
            <a:bodyPr/>
            <a:lstStyle/>
            <a:p>
              <a:endParaRPr lang="en-US"/>
            </a:p>
          </p:txBody>
        </p:sp>
        <p:sp>
          <p:nvSpPr>
            <p:cNvPr id="22" name="Freeform 268"/>
            <p:cNvSpPr>
              <a:spLocks/>
            </p:cNvSpPr>
            <p:nvPr/>
          </p:nvSpPr>
          <p:spPr bwMode="auto">
            <a:xfrm>
              <a:off x="3387" y="1791"/>
              <a:ext cx="211" cy="358"/>
            </a:xfrm>
            <a:custGeom>
              <a:avLst/>
              <a:gdLst>
                <a:gd name="T0" fmla="*/ 211 w 211"/>
                <a:gd name="T1" fmla="*/ 358 h 358"/>
                <a:gd name="T2" fmla="*/ 93 w 211"/>
                <a:gd name="T3" fmla="*/ 162 h 358"/>
                <a:gd name="T4" fmla="*/ 0 w 211"/>
                <a:gd name="T5" fmla="*/ 0 h 358"/>
                <a:gd name="T6" fmla="*/ 0 60000 65536"/>
                <a:gd name="T7" fmla="*/ 0 60000 65536"/>
                <a:gd name="T8" fmla="*/ 0 60000 65536"/>
              </a:gdLst>
              <a:ahLst/>
              <a:cxnLst>
                <a:cxn ang="T6">
                  <a:pos x="T0" y="T1"/>
                </a:cxn>
                <a:cxn ang="T7">
                  <a:pos x="T2" y="T3"/>
                </a:cxn>
                <a:cxn ang="T8">
                  <a:pos x="T4" y="T5"/>
                </a:cxn>
              </a:cxnLst>
              <a:rect l="0" t="0" r="r" b="b"/>
              <a:pathLst>
                <a:path w="211" h="358">
                  <a:moveTo>
                    <a:pt x="211" y="358"/>
                  </a:moveTo>
                  <a:cubicBezTo>
                    <a:pt x="191" y="325"/>
                    <a:pt x="128" y="222"/>
                    <a:pt x="93" y="162"/>
                  </a:cubicBezTo>
                  <a:cubicBezTo>
                    <a:pt x="52" y="96"/>
                    <a:pt x="19" y="34"/>
                    <a:pt x="0" y="0"/>
                  </a:cubicBezTo>
                </a:path>
              </a:pathLst>
            </a:custGeom>
            <a:noFill/>
            <a:ln w="3175" cmpd="sng">
              <a:solidFill>
                <a:schemeClr val="tx2"/>
              </a:solidFill>
              <a:round/>
              <a:headEnd/>
              <a:tailEnd/>
            </a:ln>
            <a:effectLst/>
          </p:spPr>
          <p:txBody>
            <a:bodyPr/>
            <a:lstStyle/>
            <a:p>
              <a:endParaRPr lang="en-US"/>
            </a:p>
          </p:txBody>
        </p:sp>
        <p:sp>
          <p:nvSpPr>
            <p:cNvPr id="23" name="Freeform 269"/>
            <p:cNvSpPr>
              <a:spLocks/>
            </p:cNvSpPr>
            <p:nvPr/>
          </p:nvSpPr>
          <p:spPr bwMode="auto">
            <a:xfrm>
              <a:off x="3455" y="1724"/>
              <a:ext cx="124" cy="193"/>
            </a:xfrm>
            <a:custGeom>
              <a:avLst/>
              <a:gdLst>
                <a:gd name="T0" fmla="*/ 124 w 211"/>
                <a:gd name="T1" fmla="*/ 193 h 358"/>
                <a:gd name="T2" fmla="*/ 55 w 211"/>
                <a:gd name="T3" fmla="*/ 87 h 358"/>
                <a:gd name="T4" fmla="*/ 0 w 211"/>
                <a:gd name="T5" fmla="*/ 0 h 358"/>
                <a:gd name="T6" fmla="*/ 0 60000 65536"/>
                <a:gd name="T7" fmla="*/ 0 60000 65536"/>
                <a:gd name="T8" fmla="*/ 0 60000 65536"/>
              </a:gdLst>
              <a:ahLst/>
              <a:cxnLst>
                <a:cxn ang="T6">
                  <a:pos x="T0" y="T1"/>
                </a:cxn>
                <a:cxn ang="T7">
                  <a:pos x="T2" y="T3"/>
                </a:cxn>
                <a:cxn ang="T8">
                  <a:pos x="T4" y="T5"/>
                </a:cxn>
              </a:cxnLst>
              <a:rect l="0" t="0" r="r" b="b"/>
              <a:pathLst>
                <a:path w="211" h="358">
                  <a:moveTo>
                    <a:pt x="211" y="358"/>
                  </a:moveTo>
                  <a:cubicBezTo>
                    <a:pt x="191" y="325"/>
                    <a:pt x="128" y="222"/>
                    <a:pt x="93" y="162"/>
                  </a:cubicBezTo>
                  <a:cubicBezTo>
                    <a:pt x="52" y="96"/>
                    <a:pt x="19" y="34"/>
                    <a:pt x="0" y="0"/>
                  </a:cubicBezTo>
                </a:path>
              </a:pathLst>
            </a:custGeom>
            <a:noFill/>
            <a:ln w="3175" cmpd="sng">
              <a:solidFill>
                <a:schemeClr val="tx2"/>
              </a:solidFill>
              <a:round/>
              <a:headEnd/>
              <a:tailEnd/>
            </a:ln>
            <a:effectLst/>
          </p:spPr>
          <p:txBody>
            <a:bodyPr/>
            <a:lstStyle/>
            <a:p>
              <a:endParaRPr lang="en-US"/>
            </a:p>
          </p:txBody>
        </p:sp>
      </p:grpSp>
      <p:grpSp>
        <p:nvGrpSpPr>
          <p:cNvPr id="24" name="Group 270"/>
          <p:cNvGrpSpPr>
            <a:grpSpLocks/>
          </p:cNvGrpSpPr>
          <p:nvPr userDrawn="1"/>
        </p:nvGrpSpPr>
        <p:grpSpPr bwMode="auto">
          <a:xfrm rot="-9512057">
            <a:off x="8016875" y="5348288"/>
            <a:ext cx="923925" cy="1331912"/>
            <a:chOff x="3130" y="1617"/>
            <a:chExt cx="886" cy="1509"/>
          </a:xfrm>
        </p:grpSpPr>
        <p:sp>
          <p:nvSpPr>
            <p:cNvPr id="25" name="Freeform 271"/>
            <p:cNvSpPr>
              <a:spLocks/>
            </p:cNvSpPr>
            <p:nvPr/>
          </p:nvSpPr>
          <p:spPr bwMode="auto">
            <a:xfrm>
              <a:off x="3130" y="1617"/>
              <a:ext cx="886" cy="1341"/>
            </a:xfrm>
            <a:custGeom>
              <a:avLst/>
              <a:gdLst>
                <a:gd name="T0" fmla="*/ 461 w 886"/>
                <a:gd name="T1" fmla="*/ 1341 h 1341"/>
                <a:gd name="T2" fmla="*/ 524 w 886"/>
                <a:gd name="T3" fmla="*/ 1302 h 1341"/>
                <a:gd name="T4" fmla="*/ 722 w 886"/>
                <a:gd name="T5" fmla="*/ 1153 h 1341"/>
                <a:gd name="T6" fmla="*/ 865 w 886"/>
                <a:gd name="T7" fmla="*/ 850 h 1341"/>
                <a:gd name="T8" fmla="*/ 882 w 886"/>
                <a:gd name="T9" fmla="*/ 807 h 1341"/>
                <a:gd name="T10" fmla="*/ 885 w 886"/>
                <a:gd name="T11" fmla="*/ 760 h 1341"/>
                <a:gd name="T12" fmla="*/ 885 w 886"/>
                <a:gd name="T13" fmla="*/ 564 h 1341"/>
                <a:gd name="T14" fmla="*/ 862 w 886"/>
                <a:gd name="T15" fmla="*/ 444 h 1341"/>
                <a:gd name="T16" fmla="*/ 742 w 886"/>
                <a:gd name="T17" fmla="*/ 261 h 1341"/>
                <a:gd name="T18" fmla="*/ 672 w 886"/>
                <a:gd name="T19" fmla="*/ 198 h 1341"/>
                <a:gd name="T20" fmla="*/ 632 w 886"/>
                <a:gd name="T21" fmla="*/ 161 h 1341"/>
                <a:gd name="T22" fmla="*/ 552 w 886"/>
                <a:gd name="T23" fmla="*/ 118 h 1341"/>
                <a:gd name="T24" fmla="*/ 459 w 886"/>
                <a:gd name="T25" fmla="*/ 98 h 1341"/>
                <a:gd name="T26" fmla="*/ 403 w 886"/>
                <a:gd name="T27" fmla="*/ 68 h 1341"/>
                <a:gd name="T28" fmla="*/ 396 w 886"/>
                <a:gd name="T29" fmla="*/ 31 h 1341"/>
                <a:gd name="T30" fmla="*/ 349 w 886"/>
                <a:gd name="T31" fmla="*/ 1 h 1341"/>
                <a:gd name="T32" fmla="*/ 336 w 886"/>
                <a:gd name="T33" fmla="*/ 38 h 1341"/>
                <a:gd name="T34" fmla="*/ 349 w 886"/>
                <a:gd name="T35" fmla="*/ 74 h 1341"/>
                <a:gd name="T36" fmla="*/ 326 w 886"/>
                <a:gd name="T37" fmla="*/ 98 h 1341"/>
                <a:gd name="T38" fmla="*/ 299 w 886"/>
                <a:gd name="T39" fmla="*/ 134 h 1341"/>
                <a:gd name="T40" fmla="*/ 273 w 886"/>
                <a:gd name="T41" fmla="*/ 144 h 1341"/>
                <a:gd name="T42" fmla="*/ 263 w 886"/>
                <a:gd name="T43" fmla="*/ 171 h 1341"/>
                <a:gd name="T44" fmla="*/ 223 w 886"/>
                <a:gd name="T45" fmla="*/ 181 h 1341"/>
                <a:gd name="T46" fmla="*/ 170 w 886"/>
                <a:gd name="T47" fmla="*/ 241 h 1341"/>
                <a:gd name="T48" fmla="*/ 170 w 886"/>
                <a:gd name="T49" fmla="*/ 281 h 1341"/>
                <a:gd name="T50" fmla="*/ 110 w 886"/>
                <a:gd name="T51" fmla="*/ 307 h 1341"/>
                <a:gd name="T52" fmla="*/ 80 w 886"/>
                <a:gd name="T53" fmla="*/ 374 h 1341"/>
                <a:gd name="T54" fmla="*/ 73 w 886"/>
                <a:gd name="T55" fmla="*/ 427 h 1341"/>
                <a:gd name="T56" fmla="*/ 56 w 886"/>
                <a:gd name="T57" fmla="*/ 447 h 1341"/>
                <a:gd name="T58" fmla="*/ 56 w 886"/>
                <a:gd name="T59" fmla="*/ 474 h 1341"/>
                <a:gd name="T60" fmla="*/ 23 w 886"/>
                <a:gd name="T61" fmla="*/ 547 h 1341"/>
                <a:gd name="T62" fmla="*/ 26 w 886"/>
                <a:gd name="T63" fmla="*/ 600 h 1341"/>
                <a:gd name="T64" fmla="*/ 6 w 886"/>
                <a:gd name="T65" fmla="*/ 650 h 1341"/>
                <a:gd name="T66" fmla="*/ 3 w 886"/>
                <a:gd name="T67" fmla="*/ 720 h 1341"/>
                <a:gd name="T68" fmla="*/ 13 w 886"/>
                <a:gd name="T69" fmla="*/ 790 h 1341"/>
                <a:gd name="T70" fmla="*/ 86 w 886"/>
                <a:gd name="T71" fmla="*/ 1027 h 1341"/>
                <a:gd name="T72" fmla="*/ 213 w 886"/>
                <a:gd name="T73" fmla="*/ 1183 h 1341"/>
                <a:gd name="T74" fmla="*/ 413 w 886"/>
                <a:gd name="T75" fmla="*/ 1330 h 1341"/>
                <a:gd name="T76" fmla="*/ 461 w 886"/>
                <a:gd name="T77" fmla="*/ 1341 h 13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6" h="1341">
                  <a:moveTo>
                    <a:pt x="461" y="1341"/>
                  </a:moveTo>
                  <a:lnTo>
                    <a:pt x="524" y="1302"/>
                  </a:lnTo>
                  <a:cubicBezTo>
                    <a:pt x="568" y="1271"/>
                    <a:pt x="665" y="1228"/>
                    <a:pt x="722" y="1153"/>
                  </a:cubicBezTo>
                  <a:cubicBezTo>
                    <a:pt x="832" y="996"/>
                    <a:pt x="837" y="909"/>
                    <a:pt x="865" y="850"/>
                  </a:cubicBezTo>
                  <a:lnTo>
                    <a:pt x="882" y="807"/>
                  </a:lnTo>
                  <a:lnTo>
                    <a:pt x="885" y="760"/>
                  </a:lnTo>
                  <a:lnTo>
                    <a:pt x="885" y="564"/>
                  </a:lnTo>
                  <a:cubicBezTo>
                    <a:pt x="881" y="511"/>
                    <a:pt x="886" y="494"/>
                    <a:pt x="862" y="444"/>
                  </a:cubicBezTo>
                  <a:cubicBezTo>
                    <a:pt x="838" y="394"/>
                    <a:pt x="774" y="303"/>
                    <a:pt x="742" y="261"/>
                  </a:cubicBezTo>
                  <a:lnTo>
                    <a:pt x="672" y="198"/>
                  </a:lnTo>
                  <a:lnTo>
                    <a:pt x="632" y="161"/>
                  </a:lnTo>
                  <a:cubicBezTo>
                    <a:pt x="612" y="148"/>
                    <a:pt x="599" y="134"/>
                    <a:pt x="552" y="118"/>
                  </a:cubicBezTo>
                  <a:cubicBezTo>
                    <a:pt x="505" y="102"/>
                    <a:pt x="484" y="105"/>
                    <a:pt x="459" y="98"/>
                  </a:cubicBezTo>
                  <a:lnTo>
                    <a:pt x="403" y="68"/>
                  </a:lnTo>
                  <a:lnTo>
                    <a:pt x="396" y="31"/>
                  </a:lnTo>
                  <a:cubicBezTo>
                    <a:pt x="387" y="20"/>
                    <a:pt x="359" y="0"/>
                    <a:pt x="349" y="1"/>
                  </a:cubicBezTo>
                  <a:cubicBezTo>
                    <a:pt x="339" y="2"/>
                    <a:pt x="336" y="26"/>
                    <a:pt x="336" y="38"/>
                  </a:cubicBezTo>
                  <a:lnTo>
                    <a:pt x="349" y="74"/>
                  </a:lnTo>
                  <a:lnTo>
                    <a:pt x="326" y="98"/>
                  </a:lnTo>
                  <a:lnTo>
                    <a:pt x="299" y="134"/>
                  </a:lnTo>
                  <a:lnTo>
                    <a:pt x="273" y="144"/>
                  </a:lnTo>
                  <a:lnTo>
                    <a:pt x="263" y="171"/>
                  </a:lnTo>
                  <a:lnTo>
                    <a:pt x="223" y="181"/>
                  </a:lnTo>
                  <a:lnTo>
                    <a:pt x="170" y="241"/>
                  </a:lnTo>
                  <a:lnTo>
                    <a:pt x="170" y="281"/>
                  </a:lnTo>
                  <a:cubicBezTo>
                    <a:pt x="160" y="292"/>
                    <a:pt x="125" y="291"/>
                    <a:pt x="110" y="307"/>
                  </a:cubicBezTo>
                  <a:cubicBezTo>
                    <a:pt x="94" y="323"/>
                    <a:pt x="86" y="354"/>
                    <a:pt x="80" y="374"/>
                  </a:cubicBezTo>
                  <a:cubicBezTo>
                    <a:pt x="74" y="394"/>
                    <a:pt x="76" y="415"/>
                    <a:pt x="73" y="427"/>
                  </a:cubicBezTo>
                  <a:lnTo>
                    <a:pt x="56" y="447"/>
                  </a:lnTo>
                  <a:lnTo>
                    <a:pt x="56" y="474"/>
                  </a:lnTo>
                  <a:cubicBezTo>
                    <a:pt x="51" y="491"/>
                    <a:pt x="28" y="526"/>
                    <a:pt x="23" y="547"/>
                  </a:cubicBezTo>
                  <a:cubicBezTo>
                    <a:pt x="23" y="600"/>
                    <a:pt x="30" y="583"/>
                    <a:pt x="26" y="600"/>
                  </a:cubicBezTo>
                  <a:cubicBezTo>
                    <a:pt x="23" y="617"/>
                    <a:pt x="12" y="623"/>
                    <a:pt x="6" y="650"/>
                  </a:cubicBezTo>
                  <a:cubicBezTo>
                    <a:pt x="0" y="677"/>
                    <a:pt x="2" y="697"/>
                    <a:pt x="3" y="720"/>
                  </a:cubicBezTo>
                  <a:cubicBezTo>
                    <a:pt x="4" y="743"/>
                    <a:pt x="13" y="790"/>
                    <a:pt x="13" y="790"/>
                  </a:cubicBezTo>
                  <a:cubicBezTo>
                    <a:pt x="13" y="790"/>
                    <a:pt x="42" y="964"/>
                    <a:pt x="86" y="1027"/>
                  </a:cubicBezTo>
                  <a:cubicBezTo>
                    <a:pt x="130" y="1090"/>
                    <a:pt x="159" y="1133"/>
                    <a:pt x="213" y="1183"/>
                  </a:cubicBezTo>
                  <a:cubicBezTo>
                    <a:pt x="267" y="1233"/>
                    <a:pt x="372" y="1306"/>
                    <a:pt x="413" y="1330"/>
                  </a:cubicBezTo>
                  <a:lnTo>
                    <a:pt x="461" y="1341"/>
                  </a:lnTo>
                  <a:close/>
                </a:path>
              </a:pathLst>
            </a:custGeom>
            <a:noFill/>
            <a:ln w="3175" cmpd="sng">
              <a:solidFill>
                <a:srgbClr val="DDDDDD"/>
              </a:solidFill>
              <a:round/>
              <a:headEnd/>
              <a:tailEnd/>
            </a:ln>
            <a:effectLst/>
          </p:spPr>
          <p:txBody>
            <a:bodyPr/>
            <a:lstStyle/>
            <a:p>
              <a:endParaRPr lang="en-US"/>
            </a:p>
          </p:txBody>
        </p:sp>
        <p:sp>
          <p:nvSpPr>
            <p:cNvPr id="26" name="Freeform 272"/>
            <p:cNvSpPr>
              <a:spLocks/>
            </p:cNvSpPr>
            <p:nvPr/>
          </p:nvSpPr>
          <p:spPr bwMode="auto">
            <a:xfrm>
              <a:off x="3483" y="1691"/>
              <a:ext cx="139" cy="1435"/>
            </a:xfrm>
            <a:custGeom>
              <a:avLst/>
              <a:gdLst>
                <a:gd name="T0" fmla="*/ 83 w 139"/>
                <a:gd name="T1" fmla="*/ 1435 h 1435"/>
                <a:gd name="T2" fmla="*/ 123 w 139"/>
                <a:gd name="T3" fmla="*/ 1159 h 1435"/>
                <a:gd name="T4" fmla="*/ 139 w 139"/>
                <a:gd name="T5" fmla="*/ 803 h 1435"/>
                <a:gd name="T6" fmla="*/ 123 w 139"/>
                <a:gd name="T7" fmla="*/ 660 h 1435"/>
                <a:gd name="T8" fmla="*/ 116 w 139"/>
                <a:gd name="T9" fmla="*/ 407 h 1435"/>
                <a:gd name="T10" fmla="*/ 100 w 139"/>
                <a:gd name="T11" fmla="*/ 253 h 1435"/>
                <a:gd name="T12" fmla="*/ 86 w 139"/>
                <a:gd name="T13" fmla="*/ 167 h 1435"/>
                <a:gd name="T14" fmla="*/ 0 w 139"/>
                <a:gd name="T15" fmla="*/ 0 h 1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 h="1435">
                  <a:moveTo>
                    <a:pt x="83" y="1435"/>
                  </a:moveTo>
                  <a:cubicBezTo>
                    <a:pt x="98" y="1349"/>
                    <a:pt x="114" y="1264"/>
                    <a:pt x="123" y="1159"/>
                  </a:cubicBezTo>
                  <a:cubicBezTo>
                    <a:pt x="132" y="1054"/>
                    <a:pt x="139" y="886"/>
                    <a:pt x="139" y="803"/>
                  </a:cubicBezTo>
                  <a:cubicBezTo>
                    <a:pt x="139" y="720"/>
                    <a:pt x="127" y="726"/>
                    <a:pt x="123" y="660"/>
                  </a:cubicBezTo>
                  <a:cubicBezTo>
                    <a:pt x="119" y="594"/>
                    <a:pt x="120" y="475"/>
                    <a:pt x="116" y="407"/>
                  </a:cubicBezTo>
                  <a:cubicBezTo>
                    <a:pt x="112" y="339"/>
                    <a:pt x="105" y="293"/>
                    <a:pt x="100" y="253"/>
                  </a:cubicBezTo>
                  <a:cubicBezTo>
                    <a:pt x="95" y="213"/>
                    <a:pt x="103" y="209"/>
                    <a:pt x="86" y="167"/>
                  </a:cubicBezTo>
                  <a:cubicBezTo>
                    <a:pt x="69" y="125"/>
                    <a:pt x="34" y="62"/>
                    <a:pt x="0" y="0"/>
                  </a:cubicBezTo>
                </a:path>
              </a:pathLst>
            </a:custGeom>
            <a:noFill/>
            <a:ln w="3175" cmpd="sng">
              <a:solidFill>
                <a:srgbClr val="DDDDDD"/>
              </a:solidFill>
              <a:round/>
              <a:headEnd/>
              <a:tailEnd/>
            </a:ln>
            <a:effectLst/>
          </p:spPr>
          <p:txBody>
            <a:bodyPr/>
            <a:lstStyle/>
            <a:p>
              <a:endParaRPr lang="en-US"/>
            </a:p>
          </p:txBody>
        </p:sp>
        <p:sp>
          <p:nvSpPr>
            <p:cNvPr id="27" name="Freeform 273"/>
            <p:cNvSpPr>
              <a:spLocks/>
            </p:cNvSpPr>
            <p:nvPr/>
          </p:nvSpPr>
          <p:spPr bwMode="auto">
            <a:xfrm>
              <a:off x="3603" y="2676"/>
              <a:ext cx="303" cy="219"/>
            </a:xfrm>
            <a:custGeom>
              <a:avLst/>
              <a:gdLst>
                <a:gd name="T0" fmla="*/ 0 w 303"/>
                <a:gd name="T1" fmla="*/ 219 h 219"/>
                <a:gd name="T2" fmla="*/ 147 w 303"/>
                <a:gd name="T3" fmla="*/ 132 h 219"/>
                <a:gd name="T4" fmla="*/ 303 w 303"/>
                <a:gd name="T5" fmla="*/ 0 h 219"/>
                <a:gd name="T6" fmla="*/ 0 60000 65536"/>
                <a:gd name="T7" fmla="*/ 0 60000 65536"/>
                <a:gd name="T8" fmla="*/ 0 60000 65536"/>
              </a:gdLst>
              <a:ahLst/>
              <a:cxnLst>
                <a:cxn ang="T6">
                  <a:pos x="T0" y="T1"/>
                </a:cxn>
                <a:cxn ang="T7">
                  <a:pos x="T2" y="T3"/>
                </a:cxn>
                <a:cxn ang="T8">
                  <a:pos x="T4" y="T5"/>
                </a:cxn>
              </a:cxnLst>
              <a:rect l="0" t="0" r="r" b="b"/>
              <a:pathLst>
                <a:path w="303" h="219">
                  <a:moveTo>
                    <a:pt x="0" y="219"/>
                  </a:moveTo>
                  <a:cubicBezTo>
                    <a:pt x="26" y="205"/>
                    <a:pt x="97" y="168"/>
                    <a:pt x="147" y="132"/>
                  </a:cubicBezTo>
                  <a:cubicBezTo>
                    <a:pt x="199" y="96"/>
                    <a:pt x="271" y="27"/>
                    <a:pt x="303" y="0"/>
                  </a:cubicBezTo>
                </a:path>
              </a:pathLst>
            </a:custGeom>
            <a:noFill/>
            <a:ln w="3175" cmpd="sng">
              <a:solidFill>
                <a:srgbClr val="DDDDDD"/>
              </a:solidFill>
              <a:round/>
              <a:headEnd/>
              <a:tailEnd/>
            </a:ln>
            <a:effectLst/>
          </p:spPr>
          <p:txBody>
            <a:bodyPr/>
            <a:lstStyle/>
            <a:p>
              <a:endParaRPr lang="en-US"/>
            </a:p>
          </p:txBody>
        </p:sp>
        <p:sp>
          <p:nvSpPr>
            <p:cNvPr id="28" name="Freeform 274"/>
            <p:cNvSpPr>
              <a:spLocks/>
            </p:cNvSpPr>
            <p:nvPr/>
          </p:nvSpPr>
          <p:spPr bwMode="auto">
            <a:xfrm>
              <a:off x="3611" y="2387"/>
              <a:ext cx="403" cy="423"/>
            </a:xfrm>
            <a:custGeom>
              <a:avLst/>
              <a:gdLst>
                <a:gd name="T0" fmla="*/ 0 w 403"/>
                <a:gd name="T1" fmla="*/ 423 h 423"/>
                <a:gd name="T2" fmla="*/ 196 w 403"/>
                <a:gd name="T3" fmla="*/ 238 h 423"/>
                <a:gd name="T4" fmla="*/ 403 w 403"/>
                <a:gd name="T5" fmla="*/ 0 h 423"/>
                <a:gd name="T6" fmla="*/ 0 60000 65536"/>
                <a:gd name="T7" fmla="*/ 0 60000 65536"/>
                <a:gd name="T8" fmla="*/ 0 60000 65536"/>
              </a:gdLst>
              <a:ahLst/>
              <a:cxnLst>
                <a:cxn ang="T6">
                  <a:pos x="T0" y="T1"/>
                </a:cxn>
                <a:cxn ang="T7">
                  <a:pos x="T2" y="T3"/>
                </a:cxn>
                <a:cxn ang="T8">
                  <a:pos x="T4" y="T5"/>
                </a:cxn>
              </a:cxnLst>
              <a:rect l="0" t="0" r="r" b="b"/>
              <a:pathLst>
                <a:path w="403" h="423">
                  <a:moveTo>
                    <a:pt x="0" y="423"/>
                  </a:moveTo>
                  <a:cubicBezTo>
                    <a:pt x="33" y="392"/>
                    <a:pt x="129" y="307"/>
                    <a:pt x="196" y="238"/>
                  </a:cubicBezTo>
                  <a:cubicBezTo>
                    <a:pt x="265" y="168"/>
                    <a:pt x="360" y="50"/>
                    <a:pt x="403" y="0"/>
                  </a:cubicBezTo>
                </a:path>
              </a:pathLst>
            </a:custGeom>
            <a:noFill/>
            <a:ln w="3175" cmpd="sng">
              <a:solidFill>
                <a:srgbClr val="DDDDDD"/>
              </a:solidFill>
              <a:round/>
              <a:headEnd/>
              <a:tailEnd/>
            </a:ln>
            <a:effectLst/>
          </p:spPr>
          <p:txBody>
            <a:bodyPr/>
            <a:lstStyle/>
            <a:p>
              <a:endParaRPr lang="en-US"/>
            </a:p>
          </p:txBody>
        </p:sp>
        <p:sp>
          <p:nvSpPr>
            <p:cNvPr id="29" name="Freeform 275"/>
            <p:cNvSpPr>
              <a:spLocks/>
            </p:cNvSpPr>
            <p:nvPr/>
          </p:nvSpPr>
          <p:spPr bwMode="auto">
            <a:xfrm>
              <a:off x="3618" y="2118"/>
              <a:ext cx="393" cy="558"/>
            </a:xfrm>
            <a:custGeom>
              <a:avLst/>
              <a:gdLst>
                <a:gd name="T0" fmla="*/ 0 w 393"/>
                <a:gd name="T1" fmla="*/ 558 h 558"/>
                <a:gd name="T2" fmla="*/ 198 w 393"/>
                <a:gd name="T3" fmla="*/ 327 h 558"/>
                <a:gd name="T4" fmla="*/ 393 w 393"/>
                <a:gd name="T5" fmla="*/ 0 h 558"/>
                <a:gd name="T6" fmla="*/ 0 60000 65536"/>
                <a:gd name="T7" fmla="*/ 0 60000 65536"/>
                <a:gd name="T8" fmla="*/ 0 60000 65536"/>
              </a:gdLst>
              <a:ahLst/>
              <a:cxnLst>
                <a:cxn ang="T6">
                  <a:pos x="T0" y="T1"/>
                </a:cxn>
                <a:cxn ang="T7">
                  <a:pos x="T2" y="T3"/>
                </a:cxn>
                <a:cxn ang="T8">
                  <a:pos x="T4" y="T5"/>
                </a:cxn>
              </a:cxnLst>
              <a:rect l="0" t="0" r="r" b="b"/>
              <a:pathLst>
                <a:path w="393" h="558">
                  <a:moveTo>
                    <a:pt x="0" y="558"/>
                  </a:moveTo>
                  <a:cubicBezTo>
                    <a:pt x="33" y="520"/>
                    <a:pt x="133" y="420"/>
                    <a:pt x="198" y="327"/>
                  </a:cubicBezTo>
                  <a:cubicBezTo>
                    <a:pt x="264" y="235"/>
                    <a:pt x="353" y="68"/>
                    <a:pt x="393" y="0"/>
                  </a:cubicBezTo>
                </a:path>
              </a:pathLst>
            </a:custGeom>
            <a:noFill/>
            <a:ln w="3175" cmpd="sng">
              <a:solidFill>
                <a:srgbClr val="DDDDDD"/>
              </a:solidFill>
              <a:round/>
              <a:headEnd/>
              <a:tailEnd/>
            </a:ln>
            <a:effectLst/>
          </p:spPr>
          <p:txBody>
            <a:bodyPr/>
            <a:lstStyle/>
            <a:p>
              <a:endParaRPr lang="en-US"/>
            </a:p>
          </p:txBody>
        </p:sp>
        <p:sp>
          <p:nvSpPr>
            <p:cNvPr id="30" name="Freeform 276"/>
            <p:cNvSpPr>
              <a:spLocks/>
            </p:cNvSpPr>
            <p:nvPr/>
          </p:nvSpPr>
          <p:spPr bwMode="auto">
            <a:xfrm>
              <a:off x="3623" y="1931"/>
              <a:ext cx="282" cy="543"/>
            </a:xfrm>
            <a:custGeom>
              <a:avLst/>
              <a:gdLst>
                <a:gd name="T0" fmla="*/ 0 w 393"/>
                <a:gd name="T1" fmla="*/ 543 h 558"/>
                <a:gd name="T2" fmla="*/ 142 w 393"/>
                <a:gd name="T3" fmla="*/ 318 h 558"/>
                <a:gd name="T4" fmla="*/ 282 w 393"/>
                <a:gd name="T5" fmla="*/ 0 h 558"/>
                <a:gd name="T6" fmla="*/ 0 60000 65536"/>
                <a:gd name="T7" fmla="*/ 0 60000 65536"/>
                <a:gd name="T8" fmla="*/ 0 60000 65536"/>
              </a:gdLst>
              <a:ahLst/>
              <a:cxnLst>
                <a:cxn ang="T6">
                  <a:pos x="T0" y="T1"/>
                </a:cxn>
                <a:cxn ang="T7">
                  <a:pos x="T2" y="T3"/>
                </a:cxn>
                <a:cxn ang="T8">
                  <a:pos x="T4" y="T5"/>
                </a:cxn>
              </a:cxnLst>
              <a:rect l="0" t="0" r="r" b="b"/>
              <a:pathLst>
                <a:path w="393" h="558">
                  <a:moveTo>
                    <a:pt x="0" y="558"/>
                  </a:moveTo>
                  <a:cubicBezTo>
                    <a:pt x="33" y="520"/>
                    <a:pt x="133" y="420"/>
                    <a:pt x="198" y="327"/>
                  </a:cubicBezTo>
                  <a:cubicBezTo>
                    <a:pt x="264" y="235"/>
                    <a:pt x="353" y="68"/>
                    <a:pt x="393" y="0"/>
                  </a:cubicBezTo>
                </a:path>
              </a:pathLst>
            </a:custGeom>
            <a:noFill/>
            <a:ln w="3175" cmpd="sng">
              <a:solidFill>
                <a:srgbClr val="DDDDDD"/>
              </a:solidFill>
              <a:round/>
              <a:headEnd/>
              <a:tailEnd/>
            </a:ln>
            <a:effectLst/>
          </p:spPr>
          <p:txBody>
            <a:bodyPr/>
            <a:lstStyle/>
            <a:p>
              <a:endParaRPr lang="en-US"/>
            </a:p>
          </p:txBody>
        </p:sp>
        <p:sp>
          <p:nvSpPr>
            <p:cNvPr id="31" name="Freeform 277"/>
            <p:cNvSpPr>
              <a:spLocks/>
            </p:cNvSpPr>
            <p:nvPr/>
          </p:nvSpPr>
          <p:spPr bwMode="auto">
            <a:xfrm>
              <a:off x="3603" y="1795"/>
              <a:ext cx="175" cy="479"/>
            </a:xfrm>
            <a:custGeom>
              <a:avLst/>
              <a:gdLst>
                <a:gd name="T0" fmla="*/ 0 w 175"/>
                <a:gd name="T1" fmla="*/ 479 h 479"/>
                <a:gd name="T2" fmla="*/ 66 w 175"/>
                <a:gd name="T3" fmla="*/ 356 h 479"/>
                <a:gd name="T4" fmla="*/ 175 w 175"/>
                <a:gd name="T5" fmla="*/ 0 h 479"/>
                <a:gd name="T6" fmla="*/ 0 60000 65536"/>
                <a:gd name="T7" fmla="*/ 0 60000 65536"/>
                <a:gd name="T8" fmla="*/ 0 60000 65536"/>
              </a:gdLst>
              <a:ahLst/>
              <a:cxnLst>
                <a:cxn ang="T6">
                  <a:pos x="T0" y="T1"/>
                </a:cxn>
                <a:cxn ang="T7">
                  <a:pos x="T2" y="T3"/>
                </a:cxn>
                <a:cxn ang="T8">
                  <a:pos x="T4" y="T5"/>
                </a:cxn>
              </a:cxnLst>
              <a:rect l="0" t="0" r="r" b="b"/>
              <a:pathLst>
                <a:path w="175" h="479">
                  <a:moveTo>
                    <a:pt x="0" y="479"/>
                  </a:moveTo>
                  <a:cubicBezTo>
                    <a:pt x="11" y="459"/>
                    <a:pt x="37" y="436"/>
                    <a:pt x="66" y="356"/>
                  </a:cubicBezTo>
                  <a:cubicBezTo>
                    <a:pt x="96" y="278"/>
                    <a:pt x="152" y="74"/>
                    <a:pt x="175" y="0"/>
                  </a:cubicBezTo>
                </a:path>
              </a:pathLst>
            </a:custGeom>
            <a:noFill/>
            <a:ln w="3175" cmpd="sng">
              <a:solidFill>
                <a:srgbClr val="DDDDDD"/>
              </a:solidFill>
              <a:round/>
              <a:headEnd/>
              <a:tailEnd/>
            </a:ln>
            <a:effectLst/>
          </p:spPr>
          <p:txBody>
            <a:bodyPr/>
            <a:lstStyle/>
            <a:p>
              <a:endParaRPr lang="en-US"/>
            </a:p>
          </p:txBody>
        </p:sp>
        <p:sp>
          <p:nvSpPr>
            <p:cNvPr id="32" name="Freeform 278"/>
            <p:cNvSpPr>
              <a:spLocks/>
            </p:cNvSpPr>
            <p:nvPr/>
          </p:nvSpPr>
          <p:spPr bwMode="auto">
            <a:xfrm>
              <a:off x="3590" y="1722"/>
              <a:ext cx="55" cy="263"/>
            </a:xfrm>
            <a:custGeom>
              <a:avLst/>
              <a:gdLst>
                <a:gd name="T0" fmla="*/ 0 w 55"/>
                <a:gd name="T1" fmla="*/ 263 h 263"/>
                <a:gd name="T2" fmla="*/ 28 w 55"/>
                <a:gd name="T3" fmla="*/ 198 h 263"/>
                <a:gd name="T4" fmla="*/ 55 w 55"/>
                <a:gd name="T5" fmla="*/ 0 h 263"/>
                <a:gd name="T6" fmla="*/ 0 60000 65536"/>
                <a:gd name="T7" fmla="*/ 0 60000 65536"/>
                <a:gd name="T8" fmla="*/ 0 60000 65536"/>
              </a:gdLst>
              <a:ahLst/>
              <a:cxnLst>
                <a:cxn ang="T6">
                  <a:pos x="T0" y="T1"/>
                </a:cxn>
                <a:cxn ang="T7">
                  <a:pos x="T2" y="T3"/>
                </a:cxn>
                <a:cxn ang="T8">
                  <a:pos x="T4" y="T5"/>
                </a:cxn>
              </a:cxnLst>
              <a:rect l="0" t="0" r="r" b="b"/>
              <a:pathLst>
                <a:path w="55" h="263">
                  <a:moveTo>
                    <a:pt x="0" y="263"/>
                  </a:moveTo>
                  <a:cubicBezTo>
                    <a:pt x="5" y="252"/>
                    <a:pt x="19" y="242"/>
                    <a:pt x="28" y="198"/>
                  </a:cubicBezTo>
                  <a:cubicBezTo>
                    <a:pt x="37" y="156"/>
                    <a:pt x="50" y="41"/>
                    <a:pt x="55" y="0"/>
                  </a:cubicBezTo>
                </a:path>
              </a:pathLst>
            </a:custGeom>
            <a:noFill/>
            <a:ln w="3175" cmpd="sng">
              <a:solidFill>
                <a:srgbClr val="DDDDDD"/>
              </a:solidFill>
              <a:round/>
              <a:headEnd/>
              <a:tailEnd/>
            </a:ln>
            <a:effectLst/>
          </p:spPr>
          <p:txBody>
            <a:bodyPr/>
            <a:lstStyle/>
            <a:p>
              <a:endParaRPr lang="en-US"/>
            </a:p>
          </p:txBody>
        </p:sp>
        <p:sp>
          <p:nvSpPr>
            <p:cNvPr id="33" name="Freeform 279"/>
            <p:cNvSpPr>
              <a:spLocks/>
            </p:cNvSpPr>
            <p:nvPr/>
          </p:nvSpPr>
          <p:spPr bwMode="auto">
            <a:xfrm>
              <a:off x="3553" y="1712"/>
              <a:ext cx="27" cy="98"/>
            </a:xfrm>
            <a:custGeom>
              <a:avLst/>
              <a:gdLst>
                <a:gd name="T0" fmla="*/ 0 w 55"/>
                <a:gd name="T1" fmla="*/ 98 h 263"/>
                <a:gd name="T2" fmla="*/ 14 w 55"/>
                <a:gd name="T3" fmla="*/ 74 h 263"/>
                <a:gd name="T4" fmla="*/ 27 w 55"/>
                <a:gd name="T5" fmla="*/ 0 h 263"/>
                <a:gd name="T6" fmla="*/ 0 60000 65536"/>
                <a:gd name="T7" fmla="*/ 0 60000 65536"/>
                <a:gd name="T8" fmla="*/ 0 60000 65536"/>
              </a:gdLst>
              <a:ahLst/>
              <a:cxnLst>
                <a:cxn ang="T6">
                  <a:pos x="T0" y="T1"/>
                </a:cxn>
                <a:cxn ang="T7">
                  <a:pos x="T2" y="T3"/>
                </a:cxn>
                <a:cxn ang="T8">
                  <a:pos x="T4" y="T5"/>
                </a:cxn>
              </a:cxnLst>
              <a:rect l="0" t="0" r="r" b="b"/>
              <a:pathLst>
                <a:path w="55" h="263">
                  <a:moveTo>
                    <a:pt x="0" y="263"/>
                  </a:moveTo>
                  <a:cubicBezTo>
                    <a:pt x="5" y="252"/>
                    <a:pt x="19" y="242"/>
                    <a:pt x="28" y="198"/>
                  </a:cubicBezTo>
                  <a:cubicBezTo>
                    <a:pt x="37" y="156"/>
                    <a:pt x="50" y="41"/>
                    <a:pt x="55" y="0"/>
                  </a:cubicBezTo>
                </a:path>
              </a:pathLst>
            </a:custGeom>
            <a:noFill/>
            <a:ln w="3175" cmpd="sng">
              <a:solidFill>
                <a:srgbClr val="DDDDDD"/>
              </a:solidFill>
              <a:round/>
              <a:headEnd/>
              <a:tailEnd/>
            </a:ln>
            <a:effectLst/>
          </p:spPr>
          <p:txBody>
            <a:bodyPr/>
            <a:lstStyle/>
            <a:p>
              <a:endParaRPr lang="en-US"/>
            </a:p>
          </p:txBody>
        </p:sp>
        <p:sp>
          <p:nvSpPr>
            <p:cNvPr id="34" name="Freeform 280"/>
            <p:cNvSpPr>
              <a:spLocks/>
            </p:cNvSpPr>
            <p:nvPr/>
          </p:nvSpPr>
          <p:spPr bwMode="auto">
            <a:xfrm>
              <a:off x="3195" y="2603"/>
              <a:ext cx="396" cy="351"/>
            </a:xfrm>
            <a:custGeom>
              <a:avLst/>
              <a:gdLst>
                <a:gd name="T0" fmla="*/ 396 w 396"/>
                <a:gd name="T1" fmla="*/ 351 h 351"/>
                <a:gd name="T2" fmla="*/ 222 w 396"/>
                <a:gd name="T3" fmla="*/ 178 h 351"/>
                <a:gd name="T4" fmla="*/ 0 w 396"/>
                <a:gd name="T5" fmla="*/ 0 h 351"/>
                <a:gd name="T6" fmla="*/ 0 60000 65536"/>
                <a:gd name="T7" fmla="*/ 0 60000 65536"/>
                <a:gd name="T8" fmla="*/ 0 60000 65536"/>
              </a:gdLst>
              <a:ahLst/>
              <a:cxnLst>
                <a:cxn ang="T6">
                  <a:pos x="T0" y="T1"/>
                </a:cxn>
                <a:cxn ang="T7">
                  <a:pos x="T2" y="T3"/>
                </a:cxn>
                <a:cxn ang="T8">
                  <a:pos x="T4" y="T5"/>
                </a:cxn>
              </a:cxnLst>
              <a:rect l="0" t="0" r="r" b="b"/>
              <a:pathLst>
                <a:path w="396" h="351">
                  <a:moveTo>
                    <a:pt x="396" y="351"/>
                  </a:moveTo>
                  <a:cubicBezTo>
                    <a:pt x="367" y="322"/>
                    <a:pt x="287" y="236"/>
                    <a:pt x="222" y="178"/>
                  </a:cubicBezTo>
                  <a:cubicBezTo>
                    <a:pt x="154" y="120"/>
                    <a:pt x="46" y="37"/>
                    <a:pt x="0" y="0"/>
                  </a:cubicBezTo>
                </a:path>
              </a:pathLst>
            </a:custGeom>
            <a:noFill/>
            <a:ln w="3175" cmpd="sng">
              <a:solidFill>
                <a:srgbClr val="DDDDDD"/>
              </a:solidFill>
              <a:round/>
              <a:headEnd/>
              <a:tailEnd/>
            </a:ln>
            <a:effectLst/>
          </p:spPr>
          <p:txBody>
            <a:bodyPr/>
            <a:lstStyle/>
            <a:p>
              <a:endParaRPr lang="en-US"/>
            </a:p>
          </p:txBody>
        </p:sp>
        <p:sp>
          <p:nvSpPr>
            <p:cNvPr id="35" name="Freeform 281"/>
            <p:cNvSpPr>
              <a:spLocks/>
            </p:cNvSpPr>
            <p:nvPr/>
          </p:nvSpPr>
          <p:spPr bwMode="auto">
            <a:xfrm>
              <a:off x="3141" y="2391"/>
              <a:ext cx="462" cy="477"/>
            </a:xfrm>
            <a:custGeom>
              <a:avLst/>
              <a:gdLst>
                <a:gd name="T0" fmla="*/ 462 w 462"/>
                <a:gd name="T1" fmla="*/ 477 h 477"/>
                <a:gd name="T2" fmla="*/ 216 w 462"/>
                <a:gd name="T3" fmla="*/ 195 h 477"/>
                <a:gd name="T4" fmla="*/ 0 w 462"/>
                <a:gd name="T5" fmla="*/ 0 h 477"/>
                <a:gd name="T6" fmla="*/ 0 60000 65536"/>
                <a:gd name="T7" fmla="*/ 0 60000 65536"/>
                <a:gd name="T8" fmla="*/ 0 60000 65536"/>
              </a:gdLst>
              <a:ahLst/>
              <a:cxnLst>
                <a:cxn ang="T6">
                  <a:pos x="T0" y="T1"/>
                </a:cxn>
                <a:cxn ang="T7">
                  <a:pos x="T2" y="T3"/>
                </a:cxn>
                <a:cxn ang="T8">
                  <a:pos x="T4" y="T5"/>
                </a:cxn>
              </a:cxnLst>
              <a:rect l="0" t="0" r="r" b="b"/>
              <a:pathLst>
                <a:path w="462" h="477">
                  <a:moveTo>
                    <a:pt x="462" y="477"/>
                  </a:moveTo>
                  <a:cubicBezTo>
                    <a:pt x="421" y="430"/>
                    <a:pt x="293" y="274"/>
                    <a:pt x="216" y="195"/>
                  </a:cubicBezTo>
                  <a:cubicBezTo>
                    <a:pt x="148" y="137"/>
                    <a:pt x="45" y="41"/>
                    <a:pt x="0" y="0"/>
                  </a:cubicBezTo>
                </a:path>
              </a:pathLst>
            </a:custGeom>
            <a:noFill/>
            <a:ln w="3175" cmpd="sng">
              <a:solidFill>
                <a:srgbClr val="DDDDDD"/>
              </a:solidFill>
              <a:round/>
              <a:headEnd/>
              <a:tailEnd/>
            </a:ln>
            <a:effectLst/>
          </p:spPr>
          <p:txBody>
            <a:bodyPr/>
            <a:lstStyle/>
            <a:p>
              <a:endParaRPr lang="en-US"/>
            </a:p>
          </p:txBody>
        </p:sp>
        <p:sp>
          <p:nvSpPr>
            <p:cNvPr id="36" name="Freeform 282"/>
            <p:cNvSpPr>
              <a:spLocks/>
            </p:cNvSpPr>
            <p:nvPr/>
          </p:nvSpPr>
          <p:spPr bwMode="auto">
            <a:xfrm>
              <a:off x="3155" y="2189"/>
              <a:ext cx="459" cy="546"/>
            </a:xfrm>
            <a:custGeom>
              <a:avLst/>
              <a:gdLst>
                <a:gd name="T0" fmla="*/ 459 w 459"/>
                <a:gd name="T1" fmla="*/ 546 h 546"/>
                <a:gd name="T2" fmla="*/ 217 w 459"/>
                <a:gd name="T3" fmla="*/ 238 h 546"/>
                <a:gd name="T4" fmla="*/ 0 w 459"/>
                <a:gd name="T5" fmla="*/ 0 h 546"/>
                <a:gd name="T6" fmla="*/ 0 60000 65536"/>
                <a:gd name="T7" fmla="*/ 0 60000 65536"/>
                <a:gd name="T8" fmla="*/ 0 60000 65536"/>
              </a:gdLst>
              <a:ahLst/>
              <a:cxnLst>
                <a:cxn ang="T6">
                  <a:pos x="T0" y="T1"/>
                </a:cxn>
                <a:cxn ang="T7">
                  <a:pos x="T2" y="T3"/>
                </a:cxn>
                <a:cxn ang="T8">
                  <a:pos x="T4" y="T5"/>
                </a:cxn>
              </a:cxnLst>
              <a:rect l="0" t="0" r="r" b="b"/>
              <a:pathLst>
                <a:path w="459" h="546">
                  <a:moveTo>
                    <a:pt x="459" y="546"/>
                  </a:moveTo>
                  <a:cubicBezTo>
                    <a:pt x="419" y="495"/>
                    <a:pt x="293" y="329"/>
                    <a:pt x="217" y="238"/>
                  </a:cubicBezTo>
                  <a:cubicBezTo>
                    <a:pt x="149" y="172"/>
                    <a:pt x="45" y="50"/>
                    <a:pt x="0" y="0"/>
                  </a:cubicBezTo>
                </a:path>
              </a:pathLst>
            </a:custGeom>
            <a:noFill/>
            <a:ln w="3175" cmpd="sng">
              <a:solidFill>
                <a:srgbClr val="DDDDDD"/>
              </a:solidFill>
              <a:round/>
              <a:headEnd/>
              <a:tailEnd/>
            </a:ln>
            <a:effectLst/>
          </p:spPr>
          <p:txBody>
            <a:bodyPr/>
            <a:lstStyle/>
            <a:p>
              <a:endParaRPr lang="en-US"/>
            </a:p>
          </p:txBody>
        </p:sp>
        <p:sp>
          <p:nvSpPr>
            <p:cNvPr id="37" name="Freeform 283"/>
            <p:cNvSpPr>
              <a:spLocks/>
            </p:cNvSpPr>
            <p:nvPr/>
          </p:nvSpPr>
          <p:spPr bwMode="auto">
            <a:xfrm>
              <a:off x="3201" y="2040"/>
              <a:ext cx="417" cy="537"/>
            </a:xfrm>
            <a:custGeom>
              <a:avLst/>
              <a:gdLst>
                <a:gd name="T0" fmla="*/ 417 w 417"/>
                <a:gd name="T1" fmla="*/ 537 h 537"/>
                <a:gd name="T2" fmla="*/ 216 w 417"/>
                <a:gd name="T3" fmla="*/ 261 h 537"/>
                <a:gd name="T4" fmla="*/ 0 w 417"/>
                <a:gd name="T5" fmla="*/ 0 h 537"/>
                <a:gd name="T6" fmla="*/ 0 60000 65536"/>
                <a:gd name="T7" fmla="*/ 0 60000 65536"/>
                <a:gd name="T8" fmla="*/ 0 60000 65536"/>
              </a:gdLst>
              <a:ahLst/>
              <a:cxnLst>
                <a:cxn ang="T6">
                  <a:pos x="T0" y="T1"/>
                </a:cxn>
                <a:cxn ang="T7">
                  <a:pos x="T2" y="T3"/>
                </a:cxn>
                <a:cxn ang="T8">
                  <a:pos x="T4" y="T5"/>
                </a:cxn>
              </a:cxnLst>
              <a:rect l="0" t="0" r="r" b="b"/>
              <a:pathLst>
                <a:path w="417" h="537">
                  <a:moveTo>
                    <a:pt x="417" y="537"/>
                  </a:moveTo>
                  <a:cubicBezTo>
                    <a:pt x="384" y="492"/>
                    <a:pt x="285" y="350"/>
                    <a:pt x="216" y="261"/>
                  </a:cubicBezTo>
                  <a:cubicBezTo>
                    <a:pt x="162" y="189"/>
                    <a:pt x="45" y="54"/>
                    <a:pt x="0" y="0"/>
                  </a:cubicBezTo>
                </a:path>
              </a:pathLst>
            </a:custGeom>
            <a:noFill/>
            <a:ln w="3175" cmpd="sng">
              <a:solidFill>
                <a:srgbClr val="DDDDDD"/>
              </a:solidFill>
              <a:round/>
              <a:headEnd/>
              <a:tailEnd/>
            </a:ln>
            <a:effectLst/>
          </p:spPr>
          <p:txBody>
            <a:bodyPr/>
            <a:lstStyle/>
            <a:p>
              <a:endParaRPr lang="en-US"/>
            </a:p>
          </p:txBody>
        </p:sp>
        <p:sp>
          <p:nvSpPr>
            <p:cNvPr id="38" name="Freeform 284"/>
            <p:cNvSpPr>
              <a:spLocks/>
            </p:cNvSpPr>
            <p:nvPr/>
          </p:nvSpPr>
          <p:spPr bwMode="auto">
            <a:xfrm>
              <a:off x="3300" y="1896"/>
              <a:ext cx="305" cy="485"/>
            </a:xfrm>
            <a:custGeom>
              <a:avLst/>
              <a:gdLst>
                <a:gd name="T0" fmla="*/ 305 w 305"/>
                <a:gd name="T1" fmla="*/ 485 h 485"/>
                <a:gd name="T2" fmla="*/ 155 w 305"/>
                <a:gd name="T3" fmla="*/ 234 h 485"/>
                <a:gd name="T4" fmla="*/ 0 w 305"/>
                <a:gd name="T5" fmla="*/ 0 h 485"/>
                <a:gd name="T6" fmla="*/ 0 60000 65536"/>
                <a:gd name="T7" fmla="*/ 0 60000 65536"/>
                <a:gd name="T8" fmla="*/ 0 60000 65536"/>
              </a:gdLst>
              <a:ahLst/>
              <a:cxnLst>
                <a:cxn ang="T6">
                  <a:pos x="T0" y="T1"/>
                </a:cxn>
                <a:cxn ang="T7">
                  <a:pos x="T2" y="T3"/>
                </a:cxn>
                <a:cxn ang="T8">
                  <a:pos x="T4" y="T5"/>
                </a:cxn>
              </a:cxnLst>
              <a:rect l="0" t="0" r="r" b="b"/>
              <a:pathLst>
                <a:path w="305" h="485">
                  <a:moveTo>
                    <a:pt x="305" y="485"/>
                  </a:moveTo>
                  <a:cubicBezTo>
                    <a:pt x="280" y="444"/>
                    <a:pt x="206" y="315"/>
                    <a:pt x="155" y="234"/>
                  </a:cubicBezTo>
                  <a:cubicBezTo>
                    <a:pt x="114" y="168"/>
                    <a:pt x="32" y="49"/>
                    <a:pt x="0" y="0"/>
                  </a:cubicBezTo>
                </a:path>
              </a:pathLst>
            </a:custGeom>
            <a:noFill/>
            <a:ln w="3175" cmpd="sng">
              <a:solidFill>
                <a:srgbClr val="DDDDDD"/>
              </a:solidFill>
              <a:round/>
              <a:headEnd/>
              <a:tailEnd/>
            </a:ln>
            <a:effectLst/>
          </p:spPr>
          <p:txBody>
            <a:bodyPr/>
            <a:lstStyle/>
            <a:p>
              <a:endParaRPr lang="en-US"/>
            </a:p>
          </p:txBody>
        </p:sp>
        <p:sp>
          <p:nvSpPr>
            <p:cNvPr id="39" name="Freeform 285"/>
            <p:cNvSpPr>
              <a:spLocks/>
            </p:cNvSpPr>
            <p:nvPr/>
          </p:nvSpPr>
          <p:spPr bwMode="auto">
            <a:xfrm>
              <a:off x="3387" y="1791"/>
              <a:ext cx="211" cy="358"/>
            </a:xfrm>
            <a:custGeom>
              <a:avLst/>
              <a:gdLst>
                <a:gd name="T0" fmla="*/ 211 w 211"/>
                <a:gd name="T1" fmla="*/ 358 h 358"/>
                <a:gd name="T2" fmla="*/ 93 w 211"/>
                <a:gd name="T3" fmla="*/ 162 h 358"/>
                <a:gd name="T4" fmla="*/ 0 w 211"/>
                <a:gd name="T5" fmla="*/ 0 h 358"/>
                <a:gd name="T6" fmla="*/ 0 60000 65536"/>
                <a:gd name="T7" fmla="*/ 0 60000 65536"/>
                <a:gd name="T8" fmla="*/ 0 60000 65536"/>
              </a:gdLst>
              <a:ahLst/>
              <a:cxnLst>
                <a:cxn ang="T6">
                  <a:pos x="T0" y="T1"/>
                </a:cxn>
                <a:cxn ang="T7">
                  <a:pos x="T2" y="T3"/>
                </a:cxn>
                <a:cxn ang="T8">
                  <a:pos x="T4" y="T5"/>
                </a:cxn>
              </a:cxnLst>
              <a:rect l="0" t="0" r="r" b="b"/>
              <a:pathLst>
                <a:path w="211" h="358">
                  <a:moveTo>
                    <a:pt x="211" y="358"/>
                  </a:moveTo>
                  <a:cubicBezTo>
                    <a:pt x="191" y="325"/>
                    <a:pt x="128" y="222"/>
                    <a:pt x="93" y="162"/>
                  </a:cubicBezTo>
                  <a:cubicBezTo>
                    <a:pt x="52" y="96"/>
                    <a:pt x="19" y="34"/>
                    <a:pt x="0" y="0"/>
                  </a:cubicBezTo>
                </a:path>
              </a:pathLst>
            </a:custGeom>
            <a:noFill/>
            <a:ln w="3175" cmpd="sng">
              <a:solidFill>
                <a:srgbClr val="DDDDDD"/>
              </a:solidFill>
              <a:round/>
              <a:headEnd/>
              <a:tailEnd/>
            </a:ln>
            <a:effectLst/>
          </p:spPr>
          <p:txBody>
            <a:bodyPr/>
            <a:lstStyle/>
            <a:p>
              <a:endParaRPr lang="en-US"/>
            </a:p>
          </p:txBody>
        </p:sp>
        <p:sp>
          <p:nvSpPr>
            <p:cNvPr id="40" name="Freeform 286"/>
            <p:cNvSpPr>
              <a:spLocks/>
            </p:cNvSpPr>
            <p:nvPr/>
          </p:nvSpPr>
          <p:spPr bwMode="auto">
            <a:xfrm>
              <a:off x="3455" y="1724"/>
              <a:ext cx="124" cy="193"/>
            </a:xfrm>
            <a:custGeom>
              <a:avLst/>
              <a:gdLst>
                <a:gd name="T0" fmla="*/ 124 w 211"/>
                <a:gd name="T1" fmla="*/ 193 h 358"/>
                <a:gd name="T2" fmla="*/ 55 w 211"/>
                <a:gd name="T3" fmla="*/ 87 h 358"/>
                <a:gd name="T4" fmla="*/ 0 w 211"/>
                <a:gd name="T5" fmla="*/ 0 h 358"/>
                <a:gd name="T6" fmla="*/ 0 60000 65536"/>
                <a:gd name="T7" fmla="*/ 0 60000 65536"/>
                <a:gd name="T8" fmla="*/ 0 60000 65536"/>
              </a:gdLst>
              <a:ahLst/>
              <a:cxnLst>
                <a:cxn ang="T6">
                  <a:pos x="T0" y="T1"/>
                </a:cxn>
                <a:cxn ang="T7">
                  <a:pos x="T2" y="T3"/>
                </a:cxn>
                <a:cxn ang="T8">
                  <a:pos x="T4" y="T5"/>
                </a:cxn>
              </a:cxnLst>
              <a:rect l="0" t="0" r="r" b="b"/>
              <a:pathLst>
                <a:path w="211" h="358">
                  <a:moveTo>
                    <a:pt x="211" y="358"/>
                  </a:moveTo>
                  <a:cubicBezTo>
                    <a:pt x="191" y="325"/>
                    <a:pt x="128" y="222"/>
                    <a:pt x="93" y="162"/>
                  </a:cubicBezTo>
                  <a:cubicBezTo>
                    <a:pt x="52" y="96"/>
                    <a:pt x="19" y="34"/>
                    <a:pt x="0" y="0"/>
                  </a:cubicBezTo>
                </a:path>
              </a:pathLst>
            </a:custGeom>
            <a:noFill/>
            <a:ln w="3175" cmpd="sng">
              <a:solidFill>
                <a:srgbClr val="DDDDDD"/>
              </a:solidFill>
              <a:round/>
              <a:headEnd/>
              <a:tailEnd/>
            </a:ln>
            <a:effectLst/>
          </p:spPr>
          <p:txBody>
            <a:bodyPr/>
            <a:lstStyle/>
            <a:p>
              <a:endParaRPr lang="en-US"/>
            </a:p>
          </p:txBody>
        </p:sp>
      </p:grpSp>
      <p:grpSp>
        <p:nvGrpSpPr>
          <p:cNvPr id="41" name="Group 287"/>
          <p:cNvGrpSpPr>
            <a:grpSpLocks/>
          </p:cNvGrpSpPr>
          <p:nvPr userDrawn="1"/>
        </p:nvGrpSpPr>
        <p:grpSpPr bwMode="auto">
          <a:xfrm rot="1936732">
            <a:off x="7308850" y="1341438"/>
            <a:ext cx="1439863" cy="2124075"/>
            <a:chOff x="2839" y="894"/>
            <a:chExt cx="1373" cy="2235"/>
          </a:xfrm>
        </p:grpSpPr>
        <p:sp>
          <p:nvSpPr>
            <p:cNvPr id="42" name="Freeform 288"/>
            <p:cNvSpPr>
              <a:spLocks/>
            </p:cNvSpPr>
            <p:nvPr/>
          </p:nvSpPr>
          <p:spPr bwMode="auto">
            <a:xfrm>
              <a:off x="2839" y="895"/>
              <a:ext cx="1373" cy="1888"/>
            </a:xfrm>
            <a:custGeom>
              <a:avLst/>
              <a:gdLst>
                <a:gd name="T0" fmla="*/ 677 w 1373"/>
                <a:gd name="T1" fmla="*/ 1888 h 1888"/>
                <a:gd name="T2" fmla="*/ 488 w 1373"/>
                <a:gd name="T3" fmla="*/ 1685 h 1888"/>
                <a:gd name="T4" fmla="*/ 271 w 1373"/>
                <a:gd name="T5" fmla="*/ 1497 h 1888"/>
                <a:gd name="T6" fmla="*/ 230 w 1373"/>
                <a:gd name="T7" fmla="*/ 1409 h 1888"/>
                <a:gd name="T8" fmla="*/ 207 w 1373"/>
                <a:gd name="T9" fmla="*/ 1363 h 1888"/>
                <a:gd name="T10" fmla="*/ 142 w 1373"/>
                <a:gd name="T11" fmla="*/ 1303 h 1888"/>
                <a:gd name="T12" fmla="*/ 110 w 1373"/>
                <a:gd name="T13" fmla="*/ 1252 h 1888"/>
                <a:gd name="T14" fmla="*/ 110 w 1373"/>
                <a:gd name="T15" fmla="*/ 1197 h 1888"/>
                <a:gd name="T16" fmla="*/ 69 w 1373"/>
                <a:gd name="T17" fmla="*/ 1151 h 1888"/>
                <a:gd name="T18" fmla="*/ 0 w 1373"/>
                <a:gd name="T19" fmla="*/ 870 h 1888"/>
                <a:gd name="T20" fmla="*/ 18 w 1373"/>
                <a:gd name="T21" fmla="*/ 819 h 1888"/>
                <a:gd name="T22" fmla="*/ 36 w 1373"/>
                <a:gd name="T23" fmla="*/ 709 h 1888"/>
                <a:gd name="T24" fmla="*/ 46 w 1373"/>
                <a:gd name="T25" fmla="*/ 635 h 1888"/>
                <a:gd name="T26" fmla="*/ 133 w 1373"/>
                <a:gd name="T27" fmla="*/ 506 h 1888"/>
                <a:gd name="T28" fmla="*/ 152 w 1373"/>
                <a:gd name="T29" fmla="*/ 437 h 1888"/>
                <a:gd name="T30" fmla="*/ 202 w 1373"/>
                <a:gd name="T31" fmla="*/ 363 h 1888"/>
                <a:gd name="T32" fmla="*/ 239 w 1373"/>
                <a:gd name="T33" fmla="*/ 280 h 1888"/>
                <a:gd name="T34" fmla="*/ 345 w 1373"/>
                <a:gd name="T35" fmla="*/ 206 h 1888"/>
                <a:gd name="T36" fmla="*/ 373 w 1373"/>
                <a:gd name="T37" fmla="*/ 156 h 1888"/>
                <a:gd name="T38" fmla="*/ 483 w 1373"/>
                <a:gd name="T39" fmla="*/ 91 h 1888"/>
                <a:gd name="T40" fmla="*/ 529 w 1373"/>
                <a:gd name="T41" fmla="*/ 45 h 1888"/>
                <a:gd name="T42" fmla="*/ 589 w 1373"/>
                <a:gd name="T43" fmla="*/ 8 h 1888"/>
                <a:gd name="T44" fmla="*/ 641 w 1373"/>
                <a:gd name="T45" fmla="*/ 2 h 1888"/>
                <a:gd name="T46" fmla="*/ 695 w 1373"/>
                <a:gd name="T47" fmla="*/ 22 h 1888"/>
                <a:gd name="T48" fmla="*/ 714 w 1373"/>
                <a:gd name="T49" fmla="*/ 45 h 1888"/>
                <a:gd name="T50" fmla="*/ 764 w 1373"/>
                <a:gd name="T51" fmla="*/ 73 h 1888"/>
                <a:gd name="T52" fmla="*/ 801 w 1373"/>
                <a:gd name="T53" fmla="*/ 100 h 1888"/>
                <a:gd name="T54" fmla="*/ 917 w 1373"/>
                <a:gd name="T55" fmla="*/ 169 h 1888"/>
                <a:gd name="T56" fmla="*/ 940 w 1373"/>
                <a:gd name="T57" fmla="*/ 192 h 1888"/>
                <a:gd name="T58" fmla="*/ 1027 w 1373"/>
                <a:gd name="T59" fmla="*/ 262 h 1888"/>
                <a:gd name="T60" fmla="*/ 1078 w 1373"/>
                <a:gd name="T61" fmla="*/ 285 h 1888"/>
                <a:gd name="T62" fmla="*/ 1119 w 1373"/>
                <a:gd name="T63" fmla="*/ 354 h 1888"/>
                <a:gd name="T64" fmla="*/ 1184 w 1373"/>
                <a:gd name="T65" fmla="*/ 418 h 1888"/>
                <a:gd name="T66" fmla="*/ 1207 w 1373"/>
                <a:gd name="T67" fmla="*/ 432 h 1888"/>
                <a:gd name="T68" fmla="*/ 1230 w 1373"/>
                <a:gd name="T69" fmla="*/ 497 h 1888"/>
                <a:gd name="T70" fmla="*/ 1299 w 1373"/>
                <a:gd name="T71" fmla="*/ 593 h 1888"/>
                <a:gd name="T72" fmla="*/ 1331 w 1373"/>
                <a:gd name="T73" fmla="*/ 626 h 1888"/>
                <a:gd name="T74" fmla="*/ 1336 w 1373"/>
                <a:gd name="T75" fmla="*/ 695 h 1888"/>
                <a:gd name="T76" fmla="*/ 1354 w 1373"/>
                <a:gd name="T77" fmla="*/ 796 h 1888"/>
                <a:gd name="T78" fmla="*/ 1373 w 1373"/>
                <a:gd name="T79" fmla="*/ 902 h 1888"/>
                <a:gd name="T80" fmla="*/ 1340 w 1373"/>
                <a:gd name="T81" fmla="*/ 1059 h 1888"/>
                <a:gd name="T82" fmla="*/ 1285 w 1373"/>
                <a:gd name="T83" fmla="*/ 1243 h 1888"/>
                <a:gd name="T84" fmla="*/ 1202 w 1373"/>
                <a:gd name="T85" fmla="*/ 1409 h 1888"/>
                <a:gd name="T86" fmla="*/ 1082 w 1373"/>
                <a:gd name="T87" fmla="*/ 1556 h 1888"/>
                <a:gd name="T88" fmla="*/ 907 w 1373"/>
                <a:gd name="T89" fmla="*/ 1709 h 1888"/>
                <a:gd name="T90" fmla="*/ 677 w 1373"/>
                <a:gd name="T91" fmla="*/ 1888 h 18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73" h="1888">
                  <a:moveTo>
                    <a:pt x="677" y="1888"/>
                  </a:moveTo>
                  <a:lnTo>
                    <a:pt x="488" y="1685"/>
                  </a:lnTo>
                  <a:lnTo>
                    <a:pt x="271" y="1497"/>
                  </a:lnTo>
                  <a:lnTo>
                    <a:pt x="230" y="1409"/>
                  </a:lnTo>
                  <a:lnTo>
                    <a:pt x="207" y="1363"/>
                  </a:lnTo>
                  <a:lnTo>
                    <a:pt x="142" y="1303"/>
                  </a:lnTo>
                  <a:lnTo>
                    <a:pt x="110" y="1252"/>
                  </a:lnTo>
                  <a:lnTo>
                    <a:pt x="110" y="1197"/>
                  </a:lnTo>
                  <a:lnTo>
                    <a:pt x="69" y="1151"/>
                  </a:lnTo>
                  <a:lnTo>
                    <a:pt x="0" y="870"/>
                  </a:lnTo>
                  <a:lnTo>
                    <a:pt x="18" y="819"/>
                  </a:lnTo>
                  <a:lnTo>
                    <a:pt x="36" y="709"/>
                  </a:lnTo>
                  <a:lnTo>
                    <a:pt x="46" y="635"/>
                  </a:lnTo>
                  <a:lnTo>
                    <a:pt x="133" y="506"/>
                  </a:lnTo>
                  <a:lnTo>
                    <a:pt x="152" y="437"/>
                  </a:lnTo>
                  <a:lnTo>
                    <a:pt x="202" y="363"/>
                  </a:lnTo>
                  <a:lnTo>
                    <a:pt x="239" y="280"/>
                  </a:lnTo>
                  <a:lnTo>
                    <a:pt x="345" y="206"/>
                  </a:lnTo>
                  <a:lnTo>
                    <a:pt x="373" y="156"/>
                  </a:lnTo>
                  <a:lnTo>
                    <a:pt x="483" y="91"/>
                  </a:lnTo>
                  <a:lnTo>
                    <a:pt x="529" y="45"/>
                  </a:lnTo>
                  <a:lnTo>
                    <a:pt x="589" y="8"/>
                  </a:lnTo>
                  <a:cubicBezTo>
                    <a:pt x="608" y="1"/>
                    <a:pt x="604" y="0"/>
                    <a:pt x="641" y="2"/>
                  </a:cubicBezTo>
                  <a:cubicBezTo>
                    <a:pt x="678" y="4"/>
                    <a:pt x="683" y="12"/>
                    <a:pt x="695" y="22"/>
                  </a:cubicBezTo>
                  <a:lnTo>
                    <a:pt x="714" y="45"/>
                  </a:lnTo>
                  <a:lnTo>
                    <a:pt x="764" y="73"/>
                  </a:lnTo>
                  <a:lnTo>
                    <a:pt x="801" y="100"/>
                  </a:lnTo>
                  <a:lnTo>
                    <a:pt x="917" y="169"/>
                  </a:lnTo>
                  <a:lnTo>
                    <a:pt x="940" y="192"/>
                  </a:lnTo>
                  <a:lnTo>
                    <a:pt x="1027" y="262"/>
                  </a:lnTo>
                  <a:lnTo>
                    <a:pt x="1078" y="285"/>
                  </a:lnTo>
                  <a:lnTo>
                    <a:pt x="1119" y="354"/>
                  </a:lnTo>
                  <a:lnTo>
                    <a:pt x="1184" y="418"/>
                  </a:lnTo>
                  <a:lnTo>
                    <a:pt x="1207" y="432"/>
                  </a:lnTo>
                  <a:lnTo>
                    <a:pt x="1230" y="497"/>
                  </a:lnTo>
                  <a:lnTo>
                    <a:pt x="1299" y="593"/>
                  </a:lnTo>
                  <a:lnTo>
                    <a:pt x="1331" y="626"/>
                  </a:lnTo>
                  <a:lnTo>
                    <a:pt x="1336" y="695"/>
                  </a:lnTo>
                  <a:lnTo>
                    <a:pt x="1354" y="796"/>
                  </a:lnTo>
                  <a:lnTo>
                    <a:pt x="1373" y="902"/>
                  </a:lnTo>
                  <a:lnTo>
                    <a:pt x="1340" y="1059"/>
                  </a:lnTo>
                  <a:lnTo>
                    <a:pt x="1285" y="1243"/>
                  </a:lnTo>
                  <a:lnTo>
                    <a:pt x="1202" y="1409"/>
                  </a:lnTo>
                  <a:lnTo>
                    <a:pt x="1082" y="1556"/>
                  </a:lnTo>
                  <a:lnTo>
                    <a:pt x="907" y="1709"/>
                  </a:lnTo>
                  <a:lnTo>
                    <a:pt x="677" y="1888"/>
                  </a:lnTo>
                  <a:close/>
                </a:path>
              </a:pathLst>
            </a:custGeom>
            <a:noFill/>
            <a:ln w="12700" cmpd="sng">
              <a:solidFill>
                <a:schemeClr val="tx2"/>
              </a:solidFill>
              <a:round/>
              <a:headEnd/>
              <a:tailEnd/>
            </a:ln>
            <a:effectLst/>
          </p:spPr>
          <p:txBody>
            <a:bodyPr/>
            <a:lstStyle/>
            <a:p>
              <a:endParaRPr lang="en-US"/>
            </a:p>
          </p:txBody>
        </p:sp>
        <p:sp>
          <p:nvSpPr>
            <p:cNvPr id="43" name="Freeform 289"/>
            <p:cNvSpPr>
              <a:spLocks/>
            </p:cNvSpPr>
            <p:nvPr/>
          </p:nvSpPr>
          <p:spPr bwMode="auto">
            <a:xfrm>
              <a:off x="3477" y="894"/>
              <a:ext cx="90" cy="2235"/>
            </a:xfrm>
            <a:custGeom>
              <a:avLst/>
              <a:gdLst>
                <a:gd name="T0" fmla="*/ 90 w 90"/>
                <a:gd name="T1" fmla="*/ 2235 h 2235"/>
                <a:gd name="T2" fmla="*/ 39 w 90"/>
                <a:gd name="T3" fmla="*/ 2129 h 2235"/>
                <a:gd name="T4" fmla="*/ 30 w 90"/>
                <a:gd name="T5" fmla="*/ 1885 h 2235"/>
                <a:gd name="T6" fmla="*/ 34 w 90"/>
                <a:gd name="T7" fmla="*/ 899 h 2235"/>
                <a:gd name="T8" fmla="*/ 2 w 90"/>
                <a:gd name="T9" fmla="*/ 147 h 2235"/>
                <a:gd name="T10" fmla="*/ 0 w 90"/>
                <a:gd name="T11" fmla="*/ 0 h 22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2235">
                  <a:moveTo>
                    <a:pt x="90" y="2235"/>
                  </a:moveTo>
                  <a:lnTo>
                    <a:pt x="39" y="2129"/>
                  </a:lnTo>
                  <a:lnTo>
                    <a:pt x="30" y="1885"/>
                  </a:lnTo>
                  <a:lnTo>
                    <a:pt x="34" y="899"/>
                  </a:lnTo>
                  <a:lnTo>
                    <a:pt x="2" y="147"/>
                  </a:lnTo>
                  <a:lnTo>
                    <a:pt x="0" y="0"/>
                  </a:lnTo>
                </a:path>
              </a:pathLst>
            </a:custGeom>
            <a:noFill/>
            <a:ln w="12700" cmpd="sng">
              <a:solidFill>
                <a:schemeClr val="tx2"/>
              </a:solidFill>
              <a:round/>
              <a:headEnd/>
              <a:tailEnd/>
            </a:ln>
            <a:effectLst/>
          </p:spPr>
          <p:txBody>
            <a:bodyPr/>
            <a:lstStyle/>
            <a:p>
              <a:endParaRPr lang="en-US"/>
            </a:p>
          </p:txBody>
        </p:sp>
        <p:sp>
          <p:nvSpPr>
            <p:cNvPr id="44" name="Freeform 290"/>
            <p:cNvSpPr>
              <a:spLocks/>
            </p:cNvSpPr>
            <p:nvPr/>
          </p:nvSpPr>
          <p:spPr bwMode="auto">
            <a:xfrm>
              <a:off x="3504" y="2175"/>
              <a:ext cx="597" cy="498"/>
            </a:xfrm>
            <a:custGeom>
              <a:avLst/>
              <a:gdLst>
                <a:gd name="T0" fmla="*/ 0 w 597"/>
                <a:gd name="T1" fmla="*/ 498 h 498"/>
                <a:gd name="T2" fmla="*/ 135 w 597"/>
                <a:gd name="T3" fmla="*/ 300 h 498"/>
                <a:gd name="T4" fmla="*/ 597 w 597"/>
                <a:gd name="T5" fmla="*/ 0 h 498"/>
                <a:gd name="T6" fmla="*/ 0 60000 65536"/>
                <a:gd name="T7" fmla="*/ 0 60000 65536"/>
                <a:gd name="T8" fmla="*/ 0 60000 65536"/>
              </a:gdLst>
              <a:ahLst/>
              <a:cxnLst>
                <a:cxn ang="T6">
                  <a:pos x="T0" y="T1"/>
                </a:cxn>
                <a:cxn ang="T7">
                  <a:pos x="T2" y="T3"/>
                </a:cxn>
                <a:cxn ang="T8">
                  <a:pos x="T4" y="T5"/>
                </a:cxn>
              </a:cxnLst>
              <a:rect l="0" t="0" r="r" b="b"/>
              <a:pathLst>
                <a:path w="597" h="498">
                  <a:moveTo>
                    <a:pt x="0" y="498"/>
                  </a:moveTo>
                  <a:cubicBezTo>
                    <a:pt x="22" y="465"/>
                    <a:pt x="36" y="383"/>
                    <a:pt x="135" y="300"/>
                  </a:cubicBezTo>
                  <a:cubicBezTo>
                    <a:pt x="234" y="217"/>
                    <a:pt x="501" y="62"/>
                    <a:pt x="597" y="0"/>
                  </a:cubicBezTo>
                </a:path>
              </a:pathLst>
            </a:custGeom>
            <a:noFill/>
            <a:ln w="12700" cmpd="sng">
              <a:solidFill>
                <a:schemeClr val="tx2"/>
              </a:solidFill>
              <a:round/>
              <a:headEnd/>
              <a:tailEnd/>
            </a:ln>
            <a:effectLst/>
          </p:spPr>
          <p:txBody>
            <a:bodyPr/>
            <a:lstStyle/>
            <a:p>
              <a:endParaRPr lang="en-US"/>
            </a:p>
          </p:txBody>
        </p:sp>
        <p:sp>
          <p:nvSpPr>
            <p:cNvPr id="45" name="Freeform 291"/>
            <p:cNvSpPr>
              <a:spLocks/>
            </p:cNvSpPr>
            <p:nvPr/>
          </p:nvSpPr>
          <p:spPr bwMode="auto">
            <a:xfrm>
              <a:off x="3506" y="1845"/>
              <a:ext cx="694" cy="650"/>
            </a:xfrm>
            <a:custGeom>
              <a:avLst/>
              <a:gdLst>
                <a:gd name="T0" fmla="*/ 0 w 694"/>
                <a:gd name="T1" fmla="*/ 650 h 650"/>
                <a:gd name="T2" fmla="*/ 217 w 694"/>
                <a:gd name="T3" fmla="*/ 408 h 650"/>
                <a:gd name="T4" fmla="*/ 694 w 694"/>
                <a:gd name="T5" fmla="*/ 0 h 650"/>
                <a:gd name="T6" fmla="*/ 0 60000 65536"/>
                <a:gd name="T7" fmla="*/ 0 60000 65536"/>
                <a:gd name="T8" fmla="*/ 0 60000 65536"/>
              </a:gdLst>
              <a:ahLst/>
              <a:cxnLst>
                <a:cxn ang="T6">
                  <a:pos x="T0" y="T1"/>
                </a:cxn>
                <a:cxn ang="T7">
                  <a:pos x="T2" y="T3"/>
                </a:cxn>
                <a:cxn ang="T8">
                  <a:pos x="T4" y="T5"/>
                </a:cxn>
              </a:cxnLst>
              <a:rect l="0" t="0" r="r" b="b"/>
              <a:pathLst>
                <a:path w="694" h="650">
                  <a:moveTo>
                    <a:pt x="0" y="650"/>
                  </a:moveTo>
                  <a:cubicBezTo>
                    <a:pt x="36" y="610"/>
                    <a:pt x="101" y="516"/>
                    <a:pt x="217" y="408"/>
                  </a:cubicBezTo>
                  <a:cubicBezTo>
                    <a:pt x="334" y="295"/>
                    <a:pt x="595" y="85"/>
                    <a:pt x="694" y="0"/>
                  </a:cubicBezTo>
                </a:path>
              </a:pathLst>
            </a:custGeom>
            <a:noFill/>
            <a:ln w="12700" cmpd="sng">
              <a:solidFill>
                <a:schemeClr val="tx2"/>
              </a:solidFill>
              <a:round/>
              <a:headEnd/>
              <a:tailEnd/>
            </a:ln>
            <a:effectLst/>
          </p:spPr>
          <p:txBody>
            <a:bodyPr/>
            <a:lstStyle/>
            <a:p>
              <a:endParaRPr lang="en-US"/>
            </a:p>
          </p:txBody>
        </p:sp>
        <p:sp>
          <p:nvSpPr>
            <p:cNvPr id="46" name="Freeform 292"/>
            <p:cNvSpPr>
              <a:spLocks/>
            </p:cNvSpPr>
            <p:nvPr/>
          </p:nvSpPr>
          <p:spPr bwMode="auto">
            <a:xfrm>
              <a:off x="3511" y="1581"/>
              <a:ext cx="659" cy="748"/>
            </a:xfrm>
            <a:custGeom>
              <a:avLst/>
              <a:gdLst>
                <a:gd name="T0" fmla="*/ 0 w 659"/>
                <a:gd name="T1" fmla="*/ 748 h 748"/>
                <a:gd name="T2" fmla="*/ 215 w 659"/>
                <a:gd name="T3" fmla="*/ 495 h 748"/>
                <a:gd name="T4" fmla="*/ 659 w 659"/>
                <a:gd name="T5" fmla="*/ 0 h 748"/>
                <a:gd name="T6" fmla="*/ 0 60000 65536"/>
                <a:gd name="T7" fmla="*/ 0 60000 65536"/>
                <a:gd name="T8" fmla="*/ 0 60000 65536"/>
              </a:gdLst>
              <a:ahLst/>
              <a:cxnLst>
                <a:cxn ang="T6">
                  <a:pos x="T0" y="T1"/>
                </a:cxn>
                <a:cxn ang="T7">
                  <a:pos x="T2" y="T3"/>
                </a:cxn>
                <a:cxn ang="T8">
                  <a:pos x="T4" y="T5"/>
                </a:cxn>
              </a:cxnLst>
              <a:rect l="0" t="0" r="r" b="b"/>
              <a:pathLst>
                <a:path w="659" h="748">
                  <a:moveTo>
                    <a:pt x="0" y="748"/>
                  </a:moveTo>
                  <a:cubicBezTo>
                    <a:pt x="36" y="706"/>
                    <a:pt x="105" y="620"/>
                    <a:pt x="215" y="495"/>
                  </a:cubicBezTo>
                  <a:cubicBezTo>
                    <a:pt x="332" y="366"/>
                    <a:pt x="567" y="103"/>
                    <a:pt x="659" y="0"/>
                  </a:cubicBezTo>
                </a:path>
              </a:pathLst>
            </a:custGeom>
            <a:noFill/>
            <a:ln w="12700" cmpd="sng">
              <a:solidFill>
                <a:schemeClr val="tx2"/>
              </a:solidFill>
              <a:round/>
              <a:headEnd/>
              <a:tailEnd/>
            </a:ln>
            <a:effectLst/>
          </p:spPr>
          <p:txBody>
            <a:bodyPr/>
            <a:lstStyle/>
            <a:p>
              <a:endParaRPr lang="en-US"/>
            </a:p>
          </p:txBody>
        </p:sp>
        <p:sp>
          <p:nvSpPr>
            <p:cNvPr id="47" name="Freeform 293"/>
            <p:cNvSpPr>
              <a:spLocks/>
            </p:cNvSpPr>
            <p:nvPr/>
          </p:nvSpPr>
          <p:spPr bwMode="auto">
            <a:xfrm>
              <a:off x="3510" y="1383"/>
              <a:ext cx="552" cy="687"/>
            </a:xfrm>
            <a:custGeom>
              <a:avLst/>
              <a:gdLst>
                <a:gd name="T0" fmla="*/ 0 w 552"/>
                <a:gd name="T1" fmla="*/ 687 h 687"/>
                <a:gd name="T2" fmla="*/ 215 w 552"/>
                <a:gd name="T3" fmla="*/ 434 h 687"/>
                <a:gd name="T4" fmla="*/ 312 w 552"/>
                <a:gd name="T5" fmla="*/ 303 h 687"/>
                <a:gd name="T6" fmla="*/ 552 w 552"/>
                <a:gd name="T7" fmla="*/ 0 h 6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2" h="687">
                  <a:moveTo>
                    <a:pt x="0" y="687"/>
                  </a:moveTo>
                  <a:cubicBezTo>
                    <a:pt x="36" y="645"/>
                    <a:pt x="163" y="498"/>
                    <a:pt x="215" y="434"/>
                  </a:cubicBezTo>
                  <a:cubicBezTo>
                    <a:pt x="268" y="371"/>
                    <a:pt x="256" y="375"/>
                    <a:pt x="312" y="303"/>
                  </a:cubicBezTo>
                  <a:cubicBezTo>
                    <a:pt x="368" y="231"/>
                    <a:pt x="502" y="63"/>
                    <a:pt x="552" y="0"/>
                  </a:cubicBezTo>
                </a:path>
              </a:pathLst>
            </a:custGeom>
            <a:noFill/>
            <a:ln w="12700" cmpd="sng">
              <a:solidFill>
                <a:schemeClr val="tx2"/>
              </a:solidFill>
              <a:round/>
              <a:headEnd/>
              <a:tailEnd/>
            </a:ln>
            <a:effectLst/>
          </p:spPr>
          <p:txBody>
            <a:bodyPr/>
            <a:lstStyle/>
            <a:p>
              <a:endParaRPr lang="en-US"/>
            </a:p>
          </p:txBody>
        </p:sp>
        <p:sp>
          <p:nvSpPr>
            <p:cNvPr id="48" name="Freeform 294"/>
            <p:cNvSpPr>
              <a:spLocks/>
            </p:cNvSpPr>
            <p:nvPr/>
          </p:nvSpPr>
          <p:spPr bwMode="auto">
            <a:xfrm>
              <a:off x="3512" y="1215"/>
              <a:ext cx="418" cy="623"/>
            </a:xfrm>
            <a:custGeom>
              <a:avLst/>
              <a:gdLst>
                <a:gd name="T0" fmla="*/ 0 w 418"/>
                <a:gd name="T1" fmla="*/ 623 h 623"/>
                <a:gd name="T2" fmla="*/ 160 w 418"/>
                <a:gd name="T3" fmla="*/ 381 h 623"/>
                <a:gd name="T4" fmla="*/ 418 w 418"/>
                <a:gd name="T5" fmla="*/ 0 h 623"/>
                <a:gd name="T6" fmla="*/ 0 60000 65536"/>
                <a:gd name="T7" fmla="*/ 0 60000 65536"/>
                <a:gd name="T8" fmla="*/ 0 60000 65536"/>
              </a:gdLst>
              <a:ahLst/>
              <a:cxnLst>
                <a:cxn ang="T6">
                  <a:pos x="T0" y="T1"/>
                </a:cxn>
                <a:cxn ang="T7">
                  <a:pos x="T2" y="T3"/>
                </a:cxn>
                <a:cxn ang="T8">
                  <a:pos x="T4" y="T5"/>
                </a:cxn>
              </a:cxnLst>
              <a:rect l="0" t="0" r="r" b="b"/>
              <a:pathLst>
                <a:path w="418" h="623">
                  <a:moveTo>
                    <a:pt x="0" y="623"/>
                  </a:moveTo>
                  <a:cubicBezTo>
                    <a:pt x="27" y="583"/>
                    <a:pt x="90" y="485"/>
                    <a:pt x="160" y="381"/>
                  </a:cubicBezTo>
                  <a:cubicBezTo>
                    <a:pt x="230" y="278"/>
                    <a:pt x="364" y="80"/>
                    <a:pt x="418" y="0"/>
                  </a:cubicBezTo>
                </a:path>
              </a:pathLst>
            </a:custGeom>
            <a:noFill/>
            <a:ln w="12700" cmpd="sng">
              <a:solidFill>
                <a:schemeClr val="tx2"/>
              </a:solidFill>
              <a:round/>
              <a:headEnd/>
              <a:tailEnd/>
            </a:ln>
            <a:effectLst/>
          </p:spPr>
          <p:txBody>
            <a:bodyPr/>
            <a:lstStyle/>
            <a:p>
              <a:endParaRPr lang="en-US"/>
            </a:p>
          </p:txBody>
        </p:sp>
        <p:sp>
          <p:nvSpPr>
            <p:cNvPr id="49" name="Freeform 295"/>
            <p:cNvSpPr>
              <a:spLocks/>
            </p:cNvSpPr>
            <p:nvPr/>
          </p:nvSpPr>
          <p:spPr bwMode="auto">
            <a:xfrm>
              <a:off x="3508" y="1092"/>
              <a:ext cx="272" cy="493"/>
            </a:xfrm>
            <a:custGeom>
              <a:avLst/>
              <a:gdLst>
                <a:gd name="T0" fmla="*/ 0 w 272"/>
                <a:gd name="T1" fmla="*/ 493 h 493"/>
                <a:gd name="T2" fmla="*/ 137 w 272"/>
                <a:gd name="T3" fmla="*/ 252 h 493"/>
                <a:gd name="T4" fmla="*/ 272 w 272"/>
                <a:gd name="T5" fmla="*/ 0 h 493"/>
                <a:gd name="T6" fmla="*/ 0 60000 65536"/>
                <a:gd name="T7" fmla="*/ 0 60000 65536"/>
                <a:gd name="T8" fmla="*/ 0 60000 65536"/>
              </a:gdLst>
              <a:ahLst/>
              <a:cxnLst>
                <a:cxn ang="T6">
                  <a:pos x="T0" y="T1"/>
                </a:cxn>
                <a:cxn ang="T7">
                  <a:pos x="T2" y="T3"/>
                </a:cxn>
                <a:cxn ang="T8">
                  <a:pos x="T4" y="T5"/>
                </a:cxn>
              </a:cxnLst>
              <a:rect l="0" t="0" r="r" b="b"/>
              <a:pathLst>
                <a:path w="272" h="493">
                  <a:moveTo>
                    <a:pt x="0" y="493"/>
                  </a:moveTo>
                  <a:cubicBezTo>
                    <a:pt x="23" y="453"/>
                    <a:pt x="92" y="334"/>
                    <a:pt x="137" y="252"/>
                  </a:cubicBezTo>
                  <a:cubicBezTo>
                    <a:pt x="207" y="149"/>
                    <a:pt x="244" y="52"/>
                    <a:pt x="272" y="0"/>
                  </a:cubicBezTo>
                </a:path>
              </a:pathLst>
            </a:custGeom>
            <a:noFill/>
            <a:ln w="12700" cmpd="sng">
              <a:solidFill>
                <a:schemeClr val="tx2"/>
              </a:solidFill>
              <a:round/>
              <a:headEnd/>
              <a:tailEnd/>
            </a:ln>
            <a:effectLst/>
          </p:spPr>
          <p:txBody>
            <a:bodyPr/>
            <a:lstStyle/>
            <a:p>
              <a:endParaRPr lang="en-US"/>
            </a:p>
          </p:txBody>
        </p:sp>
        <p:sp>
          <p:nvSpPr>
            <p:cNvPr id="50" name="Freeform 296"/>
            <p:cNvSpPr>
              <a:spLocks/>
            </p:cNvSpPr>
            <p:nvPr/>
          </p:nvSpPr>
          <p:spPr bwMode="auto">
            <a:xfrm>
              <a:off x="3495" y="1002"/>
              <a:ext cx="147" cy="303"/>
            </a:xfrm>
            <a:custGeom>
              <a:avLst/>
              <a:gdLst>
                <a:gd name="T0" fmla="*/ 0 w 147"/>
                <a:gd name="T1" fmla="*/ 303 h 303"/>
                <a:gd name="T2" fmla="*/ 81 w 147"/>
                <a:gd name="T3" fmla="*/ 174 h 303"/>
                <a:gd name="T4" fmla="*/ 147 w 147"/>
                <a:gd name="T5" fmla="*/ 0 h 303"/>
                <a:gd name="T6" fmla="*/ 0 60000 65536"/>
                <a:gd name="T7" fmla="*/ 0 60000 65536"/>
                <a:gd name="T8" fmla="*/ 0 60000 65536"/>
              </a:gdLst>
              <a:ahLst/>
              <a:cxnLst>
                <a:cxn ang="T6">
                  <a:pos x="T0" y="T1"/>
                </a:cxn>
                <a:cxn ang="T7">
                  <a:pos x="T2" y="T3"/>
                </a:cxn>
                <a:cxn ang="T8">
                  <a:pos x="T4" y="T5"/>
                </a:cxn>
              </a:cxnLst>
              <a:rect l="0" t="0" r="r" b="b"/>
              <a:pathLst>
                <a:path w="147" h="303">
                  <a:moveTo>
                    <a:pt x="0" y="303"/>
                  </a:moveTo>
                  <a:cubicBezTo>
                    <a:pt x="13" y="282"/>
                    <a:pt x="24" y="285"/>
                    <a:pt x="81" y="174"/>
                  </a:cubicBezTo>
                  <a:cubicBezTo>
                    <a:pt x="138" y="63"/>
                    <a:pt x="133" y="36"/>
                    <a:pt x="147" y="0"/>
                  </a:cubicBezTo>
                </a:path>
              </a:pathLst>
            </a:custGeom>
            <a:noFill/>
            <a:ln w="12700" cmpd="sng">
              <a:solidFill>
                <a:schemeClr val="tx2"/>
              </a:solidFill>
              <a:round/>
              <a:headEnd/>
              <a:tailEnd/>
            </a:ln>
            <a:effectLst/>
          </p:spPr>
          <p:txBody>
            <a:bodyPr/>
            <a:lstStyle/>
            <a:p>
              <a:endParaRPr lang="en-US"/>
            </a:p>
          </p:txBody>
        </p:sp>
        <p:sp>
          <p:nvSpPr>
            <p:cNvPr id="51" name="Freeform 297"/>
            <p:cNvSpPr>
              <a:spLocks/>
            </p:cNvSpPr>
            <p:nvPr/>
          </p:nvSpPr>
          <p:spPr bwMode="auto">
            <a:xfrm>
              <a:off x="3485" y="938"/>
              <a:ext cx="72" cy="117"/>
            </a:xfrm>
            <a:custGeom>
              <a:avLst/>
              <a:gdLst>
                <a:gd name="T0" fmla="*/ 0 w 72"/>
                <a:gd name="T1" fmla="*/ 117 h 117"/>
                <a:gd name="T2" fmla="*/ 40 w 72"/>
                <a:gd name="T3" fmla="*/ 67 h 117"/>
                <a:gd name="T4" fmla="*/ 72 w 72"/>
                <a:gd name="T5" fmla="*/ 0 h 117"/>
                <a:gd name="T6" fmla="*/ 0 60000 65536"/>
                <a:gd name="T7" fmla="*/ 0 60000 65536"/>
                <a:gd name="T8" fmla="*/ 0 60000 65536"/>
              </a:gdLst>
              <a:ahLst/>
              <a:cxnLst>
                <a:cxn ang="T6">
                  <a:pos x="T0" y="T1"/>
                </a:cxn>
                <a:cxn ang="T7">
                  <a:pos x="T2" y="T3"/>
                </a:cxn>
                <a:cxn ang="T8">
                  <a:pos x="T4" y="T5"/>
                </a:cxn>
              </a:cxnLst>
              <a:rect l="0" t="0" r="r" b="b"/>
              <a:pathLst>
                <a:path w="72" h="117">
                  <a:moveTo>
                    <a:pt x="0" y="117"/>
                  </a:moveTo>
                  <a:cubicBezTo>
                    <a:pt x="7" y="109"/>
                    <a:pt x="12" y="110"/>
                    <a:pt x="40" y="67"/>
                  </a:cubicBezTo>
                  <a:cubicBezTo>
                    <a:pt x="68" y="24"/>
                    <a:pt x="65" y="14"/>
                    <a:pt x="72" y="0"/>
                  </a:cubicBezTo>
                </a:path>
              </a:pathLst>
            </a:custGeom>
            <a:noFill/>
            <a:ln w="12700" cmpd="sng">
              <a:solidFill>
                <a:schemeClr val="tx2"/>
              </a:solidFill>
              <a:round/>
              <a:headEnd/>
              <a:tailEnd/>
            </a:ln>
            <a:effectLst/>
          </p:spPr>
          <p:txBody>
            <a:bodyPr/>
            <a:lstStyle/>
            <a:p>
              <a:endParaRPr lang="en-US"/>
            </a:p>
          </p:txBody>
        </p:sp>
        <p:sp>
          <p:nvSpPr>
            <p:cNvPr id="52" name="Freeform 298"/>
            <p:cNvSpPr>
              <a:spLocks/>
            </p:cNvSpPr>
            <p:nvPr/>
          </p:nvSpPr>
          <p:spPr bwMode="auto">
            <a:xfrm>
              <a:off x="3518" y="2432"/>
              <a:ext cx="414" cy="339"/>
            </a:xfrm>
            <a:custGeom>
              <a:avLst/>
              <a:gdLst>
                <a:gd name="T0" fmla="*/ 0 w 597"/>
                <a:gd name="T1" fmla="*/ 339 h 498"/>
                <a:gd name="T2" fmla="*/ 94 w 597"/>
                <a:gd name="T3" fmla="*/ 204 h 498"/>
                <a:gd name="T4" fmla="*/ 414 w 597"/>
                <a:gd name="T5" fmla="*/ 0 h 498"/>
                <a:gd name="T6" fmla="*/ 0 60000 65536"/>
                <a:gd name="T7" fmla="*/ 0 60000 65536"/>
                <a:gd name="T8" fmla="*/ 0 60000 65536"/>
              </a:gdLst>
              <a:ahLst/>
              <a:cxnLst>
                <a:cxn ang="T6">
                  <a:pos x="T0" y="T1"/>
                </a:cxn>
                <a:cxn ang="T7">
                  <a:pos x="T2" y="T3"/>
                </a:cxn>
                <a:cxn ang="T8">
                  <a:pos x="T4" y="T5"/>
                </a:cxn>
              </a:cxnLst>
              <a:rect l="0" t="0" r="r" b="b"/>
              <a:pathLst>
                <a:path w="597" h="498">
                  <a:moveTo>
                    <a:pt x="0" y="498"/>
                  </a:moveTo>
                  <a:cubicBezTo>
                    <a:pt x="22" y="465"/>
                    <a:pt x="36" y="383"/>
                    <a:pt x="135" y="300"/>
                  </a:cubicBezTo>
                  <a:cubicBezTo>
                    <a:pt x="234" y="217"/>
                    <a:pt x="501" y="62"/>
                    <a:pt x="597" y="0"/>
                  </a:cubicBezTo>
                </a:path>
              </a:pathLst>
            </a:custGeom>
            <a:noFill/>
            <a:ln w="12700" cmpd="sng">
              <a:solidFill>
                <a:schemeClr val="tx2"/>
              </a:solidFill>
              <a:round/>
              <a:headEnd/>
              <a:tailEnd/>
            </a:ln>
            <a:effectLst/>
          </p:spPr>
          <p:txBody>
            <a:bodyPr/>
            <a:lstStyle/>
            <a:p>
              <a:endParaRPr lang="en-US"/>
            </a:p>
          </p:txBody>
        </p:sp>
        <p:sp>
          <p:nvSpPr>
            <p:cNvPr id="53" name="Freeform 299"/>
            <p:cNvSpPr>
              <a:spLocks/>
            </p:cNvSpPr>
            <p:nvPr/>
          </p:nvSpPr>
          <p:spPr bwMode="auto">
            <a:xfrm>
              <a:off x="2949" y="2088"/>
              <a:ext cx="552" cy="569"/>
            </a:xfrm>
            <a:custGeom>
              <a:avLst/>
              <a:gdLst>
                <a:gd name="T0" fmla="*/ 552 w 552"/>
                <a:gd name="T1" fmla="*/ 569 h 569"/>
                <a:gd name="T2" fmla="*/ 384 w 552"/>
                <a:gd name="T3" fmla="*/ 309 h 569"/>
                <a:gd name="T4" fmla="*/ 0 w 552"/>
                <a:gd name="T5" fmla="*/ 0 h 569"/>
                <a:gd name="T6" fmla="*/ 0 60000 65536"/>
                <a:gd name="T7" fmla="*/ 0 60000 65536"/>
                <a:gd name="T8" fmla="*/ 0 60000 65536"/>
              </a:gdLst>
              <a:ahLst/>
              <a:cxnLst>
                <a:cxn ang="T6">
                  <a:pos x="T0" y="T1"/>
                </a:cxn>
                <a:cxn ang="T7">
                  <a:pos x="T2" y="T3"/>
                </a:cxn>
                <a:cxn ang="T8">
                  <a:pos x="T4" y="T5"/>
                </a:cxn>
              </a:cxnLst>
              <a:rect l="0" t="0" r="r" b="b"/>
              <a:pathLst>
                <a:path w="552" h="569">
                  <a:moveTo>
                    <a:pt x="552" y="569"/>
                  </a:moveTo>
                  <a:cubicBezTo>
                    <a:pt x="524" y="526"/>
                    <a:pt x="476" y="404"/>
                    <a:pt x="384" y="309"/>
                  </a:cubicBezTo>
                  <a:cubicBezTo>
                    <a:pt x="285" y="226"/>
                    <a:pt x="80" y="64"/>
                    <a:pt x="0" y="0"/>
                  </a:cubicBezTo>
                </a:path>
              </a:pathLst>
            </a:custGeom>
            <a:noFill/>
            <a:ln w="12700" cmpd="sng">
              <a:solidFill>
                <a:schemeClr val="tx2"/>
              </a:solidFill>
              <a:round/>
              <a:headEnd/>
              <a:tailEnd/>
            </a:ln>
            <a:effectLst/>
          </p:spPr>
          <p:txBody>
            <a:bodyPr/>
            <a:lstStyle/>
            <a:p>
              <a:endParaRPr lang="en-US"/>
            </a:p>
          </p:txBody>
        </p:sp>
        <p:sp>
          <p:nvSpPr>
            <p:cNvPr id="54" name="Freeform 300"/>
            <p:cNvSpPr>
              <a:spLocks/>
            </p:cNvSpPr>
            <p:nvPr/>
          </p:nvSpPr>
          <p:spPr bwMode="auto">
            <a:xfrm>
              <a:off x="3081" y="2316"/>
              <a:ext cx="422" cy="382"/>
            </a:xfrm>
            <a:custGeom>
              <a:avLst/>
              <a:gdLst>
                <a:gd name="T0" fmla="*/ 422 w 422"/>
                <a:gd name="T1" fmla="*/ 382 h 382"/>
                <a:gd name="T2" fmla="*/ 204 w 422"/>
                <a:gd name="T3" fmla="*/ 168 h 382"/>
                <a:gd name="T4" fmla="*/ 0 w 422"/>
                <a:gd name="T5" fmla="*/ 0 h 382"/>
                <a:gd name="T6" fmla="*/ 0 60000 65536"/>
                <a:gd name="T7" fmla="*/ 0 60000 65536"/>
                <a:gd name="T8" fmla="*/ 0 60000 65536"/>
              </a:gdLst>
              <a:ahLst/>
              <a:cxnLst>
                <a:cxn ang="T6">
                  <a:pos x="T0" y="T1"/>
                </a:cxn>
                <a:cxn ang="T7">
                  <a:pos x="T2" y="T3"/>
                </a:cxn>
                <a:cxn ang="T8">
                  <a:pos x="T4" y="T5"/>
                </a:cxn>
              </a:cxnLst>
              <a:rect l="0" t="0" r="r" b="b"/>
              <a:pathLst>
                <a:path w="422" h="382">
                  <a:moveTo>
                    <a:pt x="422" y="382"/>
                  </a:moveTo>
                  <a:cubicBezTo>
                    <a:pt x="386" y="346"/>
                    <a:pt x="274" y="231"/>
                    <a:pt x="204" y="168"/>
                  </a:cubicBezTo>
                  <a:cubicBezTo>
                    <a:pt x="105" y="85"/>
                    <a:pt x="43" y="35"/>
                    <a:pt x="0" y="0"/>
                  </a:cubicBezTo>
                </a:path>
              </a:pathLst>
            </a:custGeom>
            <a:noFill/>
            <a:ln w="12700" cmpd="sng">
              <a:solidFill>
                <a:schemeClr val="tx2"/>
              </a:solidFill>
              <a:round/>
              <a:headEnd/>
              <a:tailEnd/>
            </a:ln>
            <a:effectLst/>
          </p:spPr>
          <p:txBody>
            <a:bodyPr/>
            <a:lstStyle/>
            <a:p>
              <a:endParaRPr lang="en-US"/>
            </a:p>
          </p:txBody>
        </p:sp>
        <p:sp>
          <p:nvSpPr>
            <p:cNvPr id="55" name="Freeform 301"/>
            <p:cNvSpPr>
              <a:spLocks/>
            </p:cNvSpPr>
            <p:nvPr/>
          </p:nvSpPr>
          <p:spPr bwMode="auto">
            <a:xfrm>
              <a:off x="2844" y="1761"/>
              <a:ext cx="666" cy="681"/>
            </a:xfrm>
            <a:custGeom>
              <a:avLst/>
              <a:gdLst>
                <a:gd name="T0" fmla="*/ 666 w 666"/>
                <a:gd name="T1" fmla="*/ 681 h 681"/>
                <a:gd name="T2" fmla="*/ 369 w 666"/>
                <a:gd name="T3" fmla="*/ 351 h 681"/>
                <a:gd name="T4" fmla="*/ 0 w 666"/>
                <a:gd name="T5" fmla="*/ 0 h 681"/>
                <a:gd name="T6" fmla="*/ 0 60000 65536"/>
                <a:gd name="T7" fmla="*/ 0 60000 65536"/>
                <a:gd name="T8" fmla="*/ 0 60000 65536"/>
              </a:gdLst>
              <a:ahLst/>
              <a:cxnLst>
                <a:cxn ang="T6">
                  <a:pos x="T0" y="T1"/>
                </a:cxn>
                <a:cxn ang="T7">
                  <a:pos x="T2" y="T3"/>
                </a:cxn>
                <a:cxn ang="T8">
                  <a:pos x="T4" y="T5"/>
                </a:cxn>
              </a:cxnLst>
              <a:rect l="0" t="0" r="r" b="b"/>
              <a:pathLst>
                <a:path w="666" h="681">
                  <a:moveTo>
                    <a:pt x="666" y="681"/>
                  </a:moveTo>
                  <a:cubicBezTo>
                    <a:pt x="617" y="626"/>
                    <a:pt x="480" y="464"/>
                    <a:pt x="369" y="351"/>
                  </a:cubicBezTo>
                  <a:cubicBezTo>
                    <a:pt x="249" y="252"/>
                    <a:pt x="77" y="73"/>
                    <a:pt x="0" y="0"/>
                  </a:cubicBezTo>
                </a:path>
              </a:pathLst>
            </a:custGeom>
            <a:noFill/>
            <a:ln w="12700" cmpd="sng">
              <a:solidFill>
                <a:schemeClr val="tx2"/>
              </a:solidFill>
              <a:round/>
              <a:headEnd/>
              <a:tailEnd/>
            </a:ln>
            <a:effectLst/>
          </p:spPr>
          <p:txBody>
            <a:bodyPr/>
            <a:lstStyle/>
            <a:p>
              <a:endParaRPr lang="en-US"/>
            </a:p>
          </p:txBody>
        </p:sp>
        <p:sp>
          <p:nvSpPr>
            <p:cNvPr id="56" name="Freeform 302"/>
            <p:cNvSpPr>
              <a:spLocks/>
            </p:cNvSpPr>
            <p:nvPr/>
          </p:nvSpPr>
          <p:spPr bwMode="auto">
            <a:xfrm>
              <a:off x="2886" y="1530"/>
              <a:ext cx="623" cy="719"/>
            </a:xfrm>
            <a:custGeom>
              <a:avLst/>
              <a:gdLst>
                <a:gd name="T0" fmla="*/ 623 w 623"/>
                <a:gd name="T1" fmla="*/ 719 h 719"/>
                <a:gd name="T2" fmla="*/ 312 w 623"/>
                <a:gd name="T3" fmla="*/ 369 h 719"/>
                <a:gd name="T4" fmla="*/ 0 w 623"/>
                <a:gd name="T5" fmla="*/ 0 h 719"/>
                <a:gd name="T6" fmla="*/ 0 60000 65536"/>
                <a:gd name="T7" fmla="*/ 0 60000 65536"/>
                <a:gd name="T8" fmla="*/ 0 60000 65536"/>
              </a:gdLst>
              <a:ahLst/>
              <a:cxnLst>
                <a:cxn ang="T6">
                  <a:pos x="T0" y="T1"/>
                </a:cxn>
                <a:cxn ang="T7">
                  <a:pos x="T2" y="T3"/>
                </a:cxn>
                <a:cxn ang="T8">
                  <a:pos x="T4" y="T5"/>
                </a:cxn>
              </a:cxnLst>
              <a:rect l="0" t="0" r="r" b="b"/>
              <a:pathLst>
                <a:path w="623" h="719">
                  <a:moveTo>
                    <a:pt x="623" y="719"/>
                  </a:moveTo>
                  <a:cubicBezTo>
                    <a:pt x="571" y="661"/>
                    <a:pt x="416" y="489"/>
                    <a:pt x="312" y="369"/>
                  </a:cubicBezTo>
                  <a:cubicBezTo>
                    <a:pt x="204" y="270"/>
                    <a:pt x="65" y="77"/>
                    <a:pt x="0" y="0"/>
                  </a:cubicBezTo>
                </a:path>
              </a:pathLst>
            </a:custGeom>
            <a:noFill/>
            <a:ln w="12700" cmpd="sng">
              <a:solidFill>
                <a:schemeClr val="tx2"/>
              </a:solidFill>
              <a:round/>
              <a:headEnd/>
              <a:tailEnd/>
            </a:ln>
            <a:effectLst/>
          </p:spPr>
          <p:txBody>
            <a:bodyPr/>
            <a:lstStyle/>
            <a:p>
              <a:endParaRPr lang="en-US"/>
            </a:p>
          </p:txBody>
        </p:sp>
        <p:sp>
          <p:nvSpPr>
            <p:cNvPr id="57" name="Freeform 303"/>
            <p:cNvSpPr>
              <a:spLocks/>
            </p:cNvSpPr>
            <p:nvPr/>
          </p:nvSpPr>
          <p:spPr bwMode="auto">
            <a:xfrm>
              <a:off x="2979" y="1380"/>
              <a:ext cx="532" cy="652"/>
            </a:xfrm>
            <a:custGeom>
              <a:avLst/>
              <a:gdLst>
                <a:gd name="T0" fmla="*/ 532 w 532"/>
                <a:gd name="T1" fmla="*/ 652 h 652"/>
                <a:gd name="T2" fmla="*/ 264 w 532"/>
                <a:gd name="T3" fmla="*/ 330 h 652"/>
                <a:gd name="T4" fmla="*/ 0 w 532"/>
                <a:gd name="T5" fmla="*/ 0 h 652"/>
                <a:gd name="T6" fmla="*/ 0 60000 65536"/>
                <a:gd name="T7" fmla="*/ 0 60000 65536"/>
                <a:gd name="T8" fmla="*/ 0 60000 65536"/>
              </a:gdLst>
              <a:ahLst/>
              <a:cxnLst>
                <a:cxn ang="T6">
                  <a:pos x="T0" y="T1"/>
                </a:cxn>
                <a:cxn ang="T7">
                  <a:pos x="T2" y="T3"/>
                </a:cxn>
                <a:cxn ang="T8">
                  <a:pos x="T4" y="T5"/>
                </a:cxn>
              </a:cxnLst>
              <a:rect l="0" t="0" r="r" b="b"/>
              <a:pathLst>
                <a:path w="532" h="652">
                  <a:moveTo>
                    <a:pt x="532" y="652"/>
                  </a:moveTo>
                  <a:cubicBezTo>
                    <a:pt x="487" y="599"/>
                    <a:pt x="353" y="439"/>
                    <a:pt x="264" y="330"/>
                  </a:cubicBezTo>
                  <a:cubicBezTo>
                    <a:pt x="177" y="216"/>
                    <a:pt x="55" y="69"/>
                    <a:pt x="0" y="0"/>
                  </a:cubicBezTo>
                </a:path>
              </a:pathLst>
            </a:custGeom>
            <a:noFill/>
            <a:ln w="12700" cmpd="sng">
              <a:solidFill>
                <a:schemeClr val="tx2"/>
              </a:solidFill>
              <a:round/>
              <a:headEnd/>
              <a:tailEnd/>
            </a:ln>
            <a:effectLst/>
          </p:spPr>
          <p:txBody>
            <a:bodyPr/>
            <a:lstStyle/>
            <a:p>
              <a:endParaRPr lang="en-US"/>
            </a:p>
          </p:txBody>
        </p:sp>
        <p:sp>
          <p:nvSpPr>
            <p:cNvPr id="58" name="Freeform 304"/>
            <p:cNvSpPr>
              <a:spLocks/>
            </p:cNvSpPr>
            <p:nvPr/>
          </p:nvSpPr>
          <p:spPr bwMode="auto">
            <a:xfrm>
              <a:off x="3078" y="1179"/>
              <a:ext cx="429" cy="627"/>
            </a:xfrm>
            <a:custGeom>
              <a:avLst/>
              <a:gdLst>
                <a:gd name="T0" fmla="*/ 429 w 429"/>
                <a:gd name="T1" fmla="*/ 627 h 627"/>
                <a:gd name="T2" fmla="*/ 237 w 429"/>
                <a:gd name="T3" fmla="*/ 387 h 627"/>
                <a:gd name="T4" fmla="*/ 0 w 429"/>
                <a:gd name="T5" fmla="*/ 0 h 627"/>
                <a:gd name="T6" fmla="*/ 0 60000 65536"/>
                <a:gd name="T7" fmla="*/ 0 60000 65536"/>
                <a:gd name="T8" fmla="*/ 0 60000 65536"/>
              </a:gdLst>
              <a:ahLst/>
              <a:cxnLst>
                <a:cxn ang="T6">
                  <a:pos x="T0" y="T1"/>
                </a:cxn>
                <a:cxn ang="T7">
                  <a:pos x="T2" y="T3"/>
                </a:cxn>
                <a:cxn ang="T8">
                  <a:pos x="T4" y="T5"/>
                </a:cxn>
              </a:cxnLst>
              <a:rect l="0" t="0" r="r" b="b"/>
              <a:pathLst>
                <a:path w="429" h="627">
                  <a:moveTo>
                    <a:pt x="429" y="627"/>
                  </a:moveTo>
                  <a:cubicBezTo>
                    <a:pt x="397" y="587"/>
                    <a:pt x="308" y="491"/>
                    <a:pt x="237" y="387"/>
                  </a:cubicBezTo>
                  <a:cubicBezTo>
                    <a:pt x="150" y="273"/>
                    <a:pt x="49" y="80"/>
                    <a:pt x="0" y="0"/>
                  </a:cubicBezTo>
                </a:path>
              </a:pathLst>
            </a:custGeom>
            <a:noFill/>
            <a:ln w="12700" cmpd="sng">
              <a:solidFill>
                <a:schemeClr val="tx2"/>
              </a:solidFill>
              <a:round/>
              <a:headEnd/>
              <a:tailEnd/>
            </a:ln>
            <a:effectLst/>
          </p:spPr>
          <p:txBody>
            <a:bodyPr/>
            <a:lstStyle/>
            <a:p>
              <a:endParaRPr lang="en-US"/>
            </a:p>
          </p:txBody>
        </p:sp>
        <p:sp>
          <p:nvSpPr>
            <p:cNvPr id="59" name="Freeform 305"/>
            <p:cNvSpPr>
              <a:spLocks/>
            </p:cNvSpPr>
            <p:nvPr/>
          </p:nvSpPr>
          <p:spPr bwMode="auto">
            <a:xfrm>
              <a:off x="3195" y="1080"/>
              <a:ext cx="302" cy="497"/>
            </a:xfrm>
            <a:custGeom>
              <a:avLst/>
              <a:gdLst>
                <a:gd name="T0" fmla="*/ 302 w 302"/>
                <a:gd name="T1" fmla="*/ 497 h 497"/>
                <a:gd name="T2" fmla="*/ 165 w 302"/>
                <a:gd name="T3" fmla="*/ 297 h 497"/>
                <a:gd name="T4" fmla="*/ 0 w 302"/>
                <a:gd name="T5" fmla="*/ 0 h 497"/>
                <a:gd name="T6" fmla="*/ 0 60000 65536"/>
                <a:gd name="T7" fmla="*/ 0 60000 65536"/>
                <a:gd name="T8" fmla="*/ 0 60000 65536"/>
              </a:gdLst>
              <a:ahLst/>
              <a:cxnLst>
                <a:cxn ang="T6">
                  <a:pos x="T0" y="T1"/>
                </a:cxn>
                <a:cxn ang="T7">
                  <a:pos x="T2" y="T3"/>
                </a:cxn>
                <a:cxn ang="T8">
                  <a:pos x="T4" y="T5"/>
                </a:cxn>
              </a:cxnLst>
              <a:rect l="0" t="0" r="r" b="b"/>
              <a:pathLst>
                <a:path w="302" h="497">
                  <a:moveTo>
                    <a:pt x="302" y="497"/>
                  </a:moveTo>
                  <a:cubicBezTo>
                    <a:pt x="279" y="464"/>
                    <a:pt x="215" y="380"/>
                    <a:pt x="165" y="297"/>
                  </a:cubicBezTo>
                  <a:cubicBezTo>
                    <a:pt x="63" y="141"/>
                    <a:pt x="34" y="62"/>
                    <a:pt x="0" y="0"/>
                  </a:cubicBezTo>
                </a:path>
              </a:pathLst>
            </a:custGeom>
            <a:noFill/>
            <a:ln w="12700" cmpd="sng">
              <a:solidFill>
                <a:schemeClr val="tx2"/>
              </a:solidFill>
              <a:round/>
              <a:headEnd/>
              <a:tailEnd/>
            </a:ln>
            <a:effectLst/>
          </p:spPr>
          <p:txBody>
            <a:bodyPr/>
            <a:lstStyle/>
            <a:p>
              <a:endParaRPr lang="en-US"/>
            </a:p>
          </p:txBody>
        </p:sp>
        <p:sp>
          <p:nvSpPr>
            <p:cNvPr id="60" name="Freeform 306"/>
            <p:cNvSpPr>
              <a:spLocks/>
            </p:cNvSpPr>
            <p:nvPr/>
          </p:nvSpPr>
          <p:spPr bwMode="auto">
            <a:xfrm>
              <a:off x="3324" y="984"/>
              <a:ext cx="160" cy="301"/>
            </a:xfrm>
            <a:custGeom>
              <a:avLst/>
              <a:gdLst>
                <a:gd name="T0" fmla="*/ 160 w 160"/>
                <a:gd name="T1" fmla="*/ 301 h 301"/>
                <a:gd name="T2" fmla="*/ 60 w 160"/>
                <a:gd name="T3" fmla="*/ 132 h 301"/>
                <a:gd name="T4" fmla="*/ 0 w 160"/>
                <a:gd name="T5" fmla="*/ 0 h 301"/>
                <a:gd name="T6" fmla="*/ 0 60000 65536"/>
                <a:gd name="T7" fmla="*/ 0 60000 65536"/>
                <a:gd name="T8" fmla="*/ 0 60000 65536"/>
              </a:gdLst>
              <a:ahLst/>
              <a:cxnLst>
                <a:cxn ang="T6">
                  <a:pos x="T0" y="T1"/>
                </a:cxn>
                <a:cxn ang="T7">
                  <a:pos x="T2" y="T3"/>
                </a:cxn>
                <a:cxn ang="T8">
                  <a:pos x="T4" y="T5"/>
                </a:cxn>
              </a:cxnLst>
              <a:rect l="0" t="0" r="r" b="b"/>
              <a:pathLst>
                <a:path w="160" h="301">
                  <a:moveTo>
                    <a:pt x="160" y="301"/>
                  </a:moveTo>
                  <a:cubicBezTo>
                    <a:pt x="143" y="273"/>
                    <a:pt x="87" y="182"/>
                    <a:pt x="60" y="132"/>
                  </a:cubicBezTo>
                  <a:cubicBezTo>
                    <a:pt x="24" y="63"/>
                    <a:pt x="12" y="27"/>
                    <a:pt x="0" y="0"/>
                  </a:cubicBezTo>
                </a:path>
              </a:pathLst>
            </a:custGeom>
            <a:noFill/>
            <a:ln w="12700" cmpd="sng">
              <a:solidFill>
                <a:schemeClr val="tx2"/>
              </a:solidFill>
              <a:round/>
              <a:headEnd/>
              <a:tailEnd/>
            </a:ln>
            <a:effectLst/>
          </p:spPr>
          <p:txBody>
            <a:bodyPr/>
            <a:lstStyle/>
            <a:p>
              <a:endParaRPr lang="en-US"/>
            </a:p>
          </p:txBody>
        </p:sp>
        <p:sp>
          <p:nvSpPr>
            <p:cNvPr id="61" name="Freeform 307"/>
            <p:cNvSpPr>
              <a:spLocks/>
            </p:cNvSpPr>
            <p:nvPr/>
          </p:nvSpPr>
          <p:spPr bwMode="auto">
            <a:xfrm>
              <a:off x="3411" y="915"/>
              <a:ext cx="60" cy="81"/>
            </a:xfrm>
            <a:custGeom>
              <a:avLst/>
              <a:gdLst>
                <a:gd name="T0" fmla="*/ 60 w 60"/>
                <a:gd name="T1" fmla="*/ 81 h 81"/>
                <a:gd name="T2" fmla="*/ 20 w 60"/>
                <a:gd name="T3" fmla="*/ 32 h 81"/>
                <a:gd name="T4" fmla="*/ 0 w 60"/>
                <a:gd name="T5" fmla="*/ 0 h 81"/>
                <a:gd name="T6" fmla="*/ 0 60000 65536"/>
                <a:gd name="T7" fmla="*/ 0 60000 65536"/>
                <a:gd name="T8" fmla="*/ 0 60000 65536"/>
              </a:gdLst>
              <a:ahLst/>
              <a:cxnLst>
                <a:cxn ang="T6">
                  <a:pos x="T0" y="T1"/>
                </a:cxn>
                <a:cxn ang="T7">
                  <a:pos x="T2" y="T3"/>
                </a:cxn>
                <a:cxn ang="T8">
                  <a:pos x="T4" y="T5"/>
                </a:cxn>
              </a:cxnLst>
              <a:rect l="0" t="0" r="r" b="b"/>
              <a:pathLst>
                <a:path w="60" h="81">
                  <a:moveTo>
                    <a:pt x="60" y="81"/>
                  </a:moveTo>
                  <a:cubicBezTo>
                    <a:pt x="53" y="73"/>
                    <a:pt x="30" y="45"/>
                    <a:pt x="20" y="32"/>
                  </a:cubicBezTo>
                  <a:cubicBezTo>
                    <a:pt x="6" y="11"/>
                    <a:pt x="4" y="7"/>
                    <a:pt x="0" y="0"/>
                  </a:cubicBezTo>
                </a:path>
              </a:pathLst>
            </a:custGeom>
            <a:noFill/>
            <a:ln w="12700" cmpd="sng">
              <a:solidFill>
                <a:schemeClr val="tx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wipe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
            <a:ext cx="9144000" cy="2808279"/>
          </a:xfrm>
          <a:solidFill>
            <a:srgbClr val="3399FF"/>
          </a:solidFill>
        </p:spPr>
        <p:txBody>
          <a:bodyPr>
            <a:normAutofit fontScale="90000"/>
          </a:bodyPr>
          <a:lstStyle/>
          <a:p>
            <a:r>
              <a:rPr lang="en-US" sz="6600" b="1" dirty="0" smtClean="0"/>
              <a:t>Sample Questions</a:t>
            </a:r>
            <a:br>
              <a:rPr lang="en-US" sz="6600" b="1" dirty="0" smtClean="0"/>
            </a:br>
            <a:r>
              <a:rPr lang="en-US" sz="4900" b="1" dirty="0" smtClean="0"/>
              <a:t>&amp;</a:t>
            </a:r>
            <a:r>
              <a:rPr lang="en-US" sz="6600" b="1" dirty="0" smtClean="0"/>
              <a:t/>
            </a:r>
            <a:br>
              <a:rPr lang="en-US" sz="6600" b="1" dirty="0" smtClean="0"/>
            </a:br>
            <a:r>
              <a:rPr lang="en-US" sz="4900" b="1" dirty="0" smtClean="0"/>
              <a:t>Suggested Answers</a:t>
            </a:r>
            <a:r>
              <a:rPr lang="en-US" sz="4800" b="1" dirty="0" smtClean="0"/>
              <a:t/>
            </a:r>
            <a:br>
              <a:rPr lang="en-US" sz="4800" b="1" dirty="0" smtClean="0"/>
            </a:br>
            <a:r>
              <a:rPr lang="en-US" sz="4800" b="1" i="1" dirty="0" smtClean="0">
                <a:solidFill>
                  <a:srgbClr val="FFFF00"/>
                </a:solidFill>
              </a:rPr>
              <a:t>SSC Examination</a:t>
            </a:r>
          </a:p>
        </p:txBody>
      </p:sp>
      <p:sp>
        <p:nvSpPr>
          <p:cNvPr id="3075" name="Rectangle 3"/>
          <p:cNvSpPr>
            <a:spLocks noGrp="1" noChangeArrowheads="1"/>
          </p:cNvSpPr>
          <p:nvPr>
            <p:ph type="subTitle" idx="1"/>
          </p:nvPr>
        </p:nvSpPr>
        <p:spPr>
          <a:xfrm>
            <a:off x="0" y="2771766"/>
            <a:ext cx="9144000" cy="2555910"/>
          </a:xfrm>
          <a:solidFill>
            <a:srgbClr val="3399FF"/>
          </a:solidFill>
        </p:spPr>
        <p:txBody>
          <a:bodyPr>
            <a:normAutofit fontScale="92500" lnSpcReduction="10000"/>
          </a:bodyPr>
          <a:lstStyle/>
          <a:p>
            <a:r>
              <a:rPr lang="en-US" sz="6200" b="1" dirty="0" smtClean="0">
                <a:solidFill>
                  <a:srgbClr val="FF0000"/>
                </a:solidFill>
              </a:rPr>
              <a:t>English Paper One</a:t>
            </a:r>
          </a:p>
          <a:p>
            <a:r>
              <a:rPr lang="en-US" sz="4300" b="1" dirty="0" smtClean="0">
                <a:solidFill>
                  <a:srgbClr val="FFFF00"/>
                </a:solidFill>
              </a:rPr>
              <a:t>Subject Code: 107</a:t>
            </a:r>
          </a:p>
          <a:p>
            <a:r>
              <a:rPr lang="en-US" sz="3200" b="1" dirty="0" smtClean="0">
                <a:solidFill>
                  <a:schemeClr val="tx1"/>
                </a:solidFill>
              </a:rPr>
              <a:t>Full Marks : 100</a:t>
            </a:r>
          </a:p>
          <a:p>
            <a:r>
              <a:rPr lang="en-US" sz="3200" b="1" dirty="0" smtClean="0">
                <a:solidFill>
                  <a:schemeClr val="tx1"/>
                </a:solidFill>
              </a:rPr>
              <a:t>Time : 3 hours</a:t>
            </a:r>
          </a:p>
        </p:txBody>
      </p:sp>
      <p:pic>
        <p:nvPicPr>
          <p:cNvPr id="4" name="Picture 3" descr="Untitled.jpg"/>
          <p:cNvPicPr>
            <a:picLocks noChangeAspect="1"/>
          </p:cNvPicPr>
          <p:nvPr/>
        </p:nvPicPr>
        <p:blipFill>
          <a:blip r:embed="rId3"/>
          <a:stretch>
            <a:fillRect/>
          </a:stretch>
        </p:blipFill>
        <p:spPr>
          <a:xfrm>
            <a:off x="0" y="5327676"/>
            <a:ext cx="9144000" cy="153354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70" decel="100000"/>
                                        <p:tgtEl>
                                          <p:spTgt spid="3074"/>
                                        </p:tgtEl>
                                      </p:cBhvr>
                                    </p:animEffect>
                                    <p:animScale>
                                      <p:cBhvr>
                                        <p:cTn id="8" dur="770" decel="100000"/>
                                        <p:tgtEl>
                                          <p:spTgt spid="3074"/>
                                        </p:tgtEl>
                                      </p:cBhvr>
                                      <p:from x="10000" y="10000"/>
                                      <p:to x="200000" y="450000"/>
                                    </p:animScale>
                                    <p:animScale>
                                      <p:cBhvr>
                                        <p:cTn id="9" dur="1230" accel="100000" fill="hold">
                                          <p:stCondLst>
                                            <p:cond delay="770"/>
                                          </p:stCondLst>
                                        </p:cTn>
                                        <p:tgtEl>
                                          <p:spTgt spid="3074"/>
                                        </p:tgtEl>
                                      </p:cBhvr>
                                      <p:from x="200000" y="450000"/>
                                      <p:to x="100000" y="100000"/>
                                    </p:animScale>
                                    <p:set>
                                      <p:cBhvr>
                                        <p:cTn id="10" dur="770" fill="hold"/>
                                        <p:tgtEl>
                                          <p:spTgt spid="3074"/>
                                        </p:tgtEl>
                                        <p:attrNameLst>
                                          <p:attrName>ppt_x</p:attrName>
                                        </p:attrNameLst>
                                      </p:cBhvr>
                                      <p:to>
                                        <p:strVal val="(0.5)"/>
                                      </p:to>
                                    </p:set>
                                    <p:anim from="(0.5)" to="(#ppt_x)" calcmode="lin" valueType="num">
                                      <p:cBhvr>
                                        <p:cTn id="11" dur="1230" accel="100000" fill="hold">
                                          <p:stCondLst>
                                            <p:cond delay="770"/>
                                          </p:stCondLst>
                                        </p:cTn>
                                        <p:tgtEl>
                                          <p:spTgt spid="3074"/>
                                        </p:tgtEl>
                                        <p:attrNameLst>
                                          <p:attrName>ppt_x</p:attrName>
                                        </p:attrNameLst>
                                      </p:cBhvr>
                                    </p:anim>
                                    <p:set>
                                      <p:cBhvr>
                                        <p:cTn id="12" dur="770" fill="hold"/>
                                        <p:tgtEl>
                                          <p:spTgt spid="3074"/>
                                        </p:tgtEl>
                                        <p:attrNameLst>
                                          <p:attrName>ppt_y</p:attrName>
                                        </p:attrNameLst>
                                      </p:cBhvr>
                                      <p:to>
                                        <p:strVal val="(#ppt_y+0.4)"/>
                                      </p:to>
                                    </p:set>
                                    <p:anim from="(#ppt_y+0.4)" to="(#ppt_y)" calcmode="lin" valueType="num">
                                      <p:cBhvr>
                                        <p:cTn id="13" dur="1230" accel="100000" fill="hold">
                                          <p:stCondLst>
                                            <p:cond delay="770"/>
                                          </p:stCondLst>
                                        </p:cTn>
                                        <p:tgtEl>
                                          <p:spTgt spid="307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075">
                                            <p:bg/>
                                          </p:spTgt>
                                        </p:tgtEl>
                                        <p:attrNameLst>
                                          <p:attrName>style.visibility</p:attrName>
                                        </p:attrNameLst>
                                      </p:cBhvr>
                                      <p:to>
                                        <p:strVal val="visible"/>
                                      </p:to>
                                    </p:set>
                                    <p:animEffect transition="in" filter="diamond(in)">
                                      <p:cBhvr>
                                        <p:cTn id="18" dur="2000"/>
                                        <p:tgtEl>
                                          <p:spTgt spid="3075">
                                            <p:bg/>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075">
                                            <p:txEl>
                                              <p:pRg st="0" end="0"/>
                                            </p:txEl>
                                          </p:spTgt>
                                        </p:tgtEl>
                                        <p:attrNameLst>
                                          <p:attrName>style.visibility</p:attrName>
                                        </p:attrNameLst>
                                      </p:cBhvr>
                                      <p:to>
                                        <p:strVal val="visible"/>
                                      </p:to>
                                    </p:set>
                                    <p:animEffect transition="in" filter="diamond(in)">
                                      <p:cBhvr>
                                        <p:cTn id="23" dur="2000"/>
                                        <p:tgtEl>
                                          <p:spTgt spid="307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075">
                                            <p:txEl>
                                              <p:pRg st="1" end="1"/>
                                            </p:txEl>
                                          </p:spTgt>
                                        </p:tgtEl>
                                        <p:attrNameLst>
                                          <p:attrName>style.visibility</p:attrName>
                                        </p:attrNameLst>
                                      </p:cBhvr>
                                      <p:to>
                                        <p:strVal val="visible"/>
                                      </p:to>
                                    </p:set>
                                    <p:animEffect transition="in" filter="diamond(in)">
                                      <p:cBhvr>
                                        <p:cTn id="28" dur="2000"/>
                                        <p:tgtEl>
                                          <p:spTgt spid="307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075">
                                            <p:txEl>
                                              <p:pRg st="2" end="2"/>
                                            </p:txEl>
                                          </p:spTgt>
                                        </p:tgtEl>
                                        <p:attrNameLst>
                                          <p:attrName>style.visibility</p:attrName>
                                        </p:attrNameLst>
                                      </p:cBhvr>
                                      <p:to>
                                        <p:strVal val="visible"/>
                                      </p:to>
                                    </p:set>
                                    <p:animEffect transition="in" filter="diamond(in)">
                                      <p:cBhvr>
                                        <p:cTn id="33" dur="2000"/>
                                        <p:tgtEl>
                                          <p:spTgt spid="307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3075">
                                            <p:txEl>
                                              <p:pRg st="3" end="3"/>
                                            </p:txEl>
                                          </p:spTgt>
                                        </p:tgtEl>
                                        <p:attrNameLst>
                                          <p:attrName>style.visibility</p:attrName>
                                        </p:attrNameLst>
                                      </p:cBhvr>
                                      <p:to>
                                        <p:strVal val="visible"/>
                                      </p:to>
                                    </p:set>
                                    <p:animEffect transition="in" filter="diamond(in)">
                                      <p:cBhvr>
                                        <p:cTn id="38" dur="2000"/>
                                        <p:tgtEl>
                                          <p:spTgt spid="307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6030" y="0"/>
            <a:ext cx="8595360" cy="7017306"/>
          </a:xfrm>
          <a:prstGeom prst="rect">
            <a:avLst/>
          </a:prstGeom>
          <a:noFill/>
          <a:ln w="76200">
            <a:noFill/>
          </a:ln>
        </p:spPr>
        <p:txBody>
          <a:bodyPr wrap="square" rtlCol="0">
            <a:spAutoFit/>
          </a:bodyPr>
          <a:lstStyle/>
          <a:p>
            <a:pPr algn="ctr"/>
            <a:endParaRPr lang="en-US" sz="3200" b="1" u="sng" dirty="0" smtClean="0"/>
          </a:p>
          <a:p>
            <a:pPr algn="ctr"/>
            <a:r>
              <a:rPr lang="en-US" sz="3600" b="1" u="sng" dirty="0" smtClean="0"/>
              <a:t>Ans. to the Q. No– 2</a:t>
            </a:r>
            <a:endParaRPr lang="en-US" sz="1600" u="sng" dirty="0" smtClean="0"/>
          </a:p>
          <a:p>
            <a:pPr algn="just"/>
            <a:endParaRPr lang="en-US" sz="1600" dirty="0" smtClean="0"/>
          </a:p>
          <a:p>
            <a:pPr algn="just"/>
            <a:r>
              <a:rPr lang="en-US" sz="1600" b="1" dirty="0" smtClean="0"/>
              <a:t>a) </a:t>
            </a:r>
            <a:r>
              <a:rPr lang="en-US" sz="1600" dirty="0" smtClean="0"/>
              <a:t>It is said in paragraph 1 that 43 percent of the students who bring their cell phones to schools without permission send text messages at least once a day. This is an alarming example of inappropriate use of cell phones by students at schools.</a:t>
            </a:r>
          </a:p>
          <a:p>
            <a:pPr marL="342900" indent="-342900" algn="just">
              <a:buAutoNum type="alphaLcParenR"/>
            </a:pPr>
            <a:endParaRPr lang="en-US" sz="1600" dirty="0" smtClean="0"/>
          </a:p>
          <a:p>
            <a:pPr algn="just"/>
            <a:r>
              <a:rPr lang="en-US" sz="1600" b="1" dirty="0" smtClean="0"/>
              <a:t>b) </a:t>
            </a:r>
            <a:r>
              <a:rPr lang="en-US" sz="1600" dirty="0" smtClean="0"/>
              <a:t>This is said by Monica’s mother. She says this to highlight the potential dangers of the internet. Having a gun in the house is always risky and one may not always use a gun in a controlled way. According to Monica’s mother, having the internet in the house can be very harmful for Monica as it is difficult to control.</a:t>
            </a:r>
          </a:p>
          <a:p>
            <a:pPr algn="just"/>
            <a:endParaRPr lang="en-US" sz="1600" dirty="0" smtClean="0"/>
          </a:p>
          <a:p>
            <a:pPr algn="just"/>
            <a:r>
              <a:rPr lang="en-US" sz="1600" b="1" dirty="0" smtClean="0"/>
              <a:t>c) </a:t>
            </a:r>
            <a:r>
              <a:rPr lang="en-US" sz="1600" dirty="0" smtClean="0"/>
              <a:t>Monica’s father thinks that video games are enjoyable when played for a reasonable amount of time. He believes that one must not play video games for unlimited hours and without self control.</a:t>
            </a:r>
          </a:p>
          <a:p>
            <a:pPr algn="just"/>
            <a:endParaRPr lang="en-US" sz="1600" dirty="0" smtClean="0"/>
          </a:p>
          <a:p>
            <a:pPr algn="just"/>
            <a:r>
              <a:rPr lang="en-US" sz="1600" b="1" dirty="0" smtClean="0"/>
              <a:t>d) </a:t>
            </a:r>
            <a:r>
              <a:rPr lang="en-US" sz="1600" dirty="0" smtClean="0"/>
              <a:t>Cell phones, video games and the Internet are all examples of technology. Monica’s mother doesn’t want Monica using these devices of technologies because she is worried that they are dangerous or bad for Monica. On the other hand, Monica’s father thinks that Monica should use the technology because it is useful and fun.</a:t>
            </a:r>
          </a:p>
          <a:p>
            <a:pPr algn="just"/>
            <a:endParaRPr lang="en-US" sz="1600" dirty="0" smtClean="0"/>
          </a:p>
          <a:p>
            <a:pPr algn="just"/>
            <a:r>
              <a:rPr lang="en-US" sz="1600" b="1" dirty="0" smtClean="0"/>
              <a:t>e) </a:t>
            </a:r>
            <a:r>
              <a:rPr lang="en-US" sz="1600" dirty="0" smtClean="0"/>
              <a:t>I don’t support Monica’s mother’s concern about using technologies such as the internet, cell phones and video games. Technology itself is not dangerous or bad. We are living in the age of technology and it can be very useful too. However, I think the young children should be taught about using technology responsibly before they are allowed to use it.</a:t>
            </a:r>
          </a:p>
          <a:p>
            <a:endParaRPr lang="en-US" sz="1400" dirty="0" smtClean="0"/>
          </a:p>
        </p:txBody>
      </p:sp>
      <p:cxnSp>
        <p:nvCxnSpPr>
          <p:cNvPr id="4" name="Straight Connector 3"/>
          <p:cNvCxnSpPr/>
          <p:nvPr/>
        </p:nvCxnSpPr>
        <p:spPr>
          <a:xfrm rot="16200000" flipH="1">
            <a:off x="-3010274" y="3453084"/>
            <a:ext cx="6766560"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a:xfrm>
            <a:off x="373005" y="434934"/>
            <a:ext cx="8770995"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6858000"/>
          </a:xfrm>
          <a:prstGeom prst="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	</a:t>
            </a:r>
            <a:r>
              <a:rPr lang="en-US" sz="5400" b="1" dirty="0" smtClean="0">
                <a:solidFill>
                  <a:srgbClr val="FF0000"/>
                </a:solidFill>
              </a:rPr>
              <a:t>3. </a:t>
            </a:r>
            <a:r>
              <a:rPr lang="en-US" sz="4000" b="1" dirty="0" smtClean="0"/>
              <a:t>Write a summary of the passage in 	no more than 90 to 100 words. 	10</a:t>
            </a:r>
          </a:p>
          <a:p>
            <a:pPr algn="ct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23"/>
            <a:ext cx="9143999" cy="6858000"/>
          </a:xfrm>
          <a:prstGeom prst="rect">
            <a:avLst/>
          </a:prstGeom>
          <a:solidFill>
            <a:srgbClr val="3399FF"/>
          </a:solidFill>
        </p:spPr>
        <p:txBody>
          <a:bodyPr wrap="square" lIns="91440" tIns="45720" rIns="91440" bIns="45720">
            <a:spAutoFit/>
          </a:bodyPr>
          <a:lstStyle/>
          <a:p>
            <a:pPr algn="ctr"/>
            <a:endPar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Suggested Answer</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187" y="-2"/>
            <a:ext cx="8069374" cy="4524315"/>
          </a:xfrm>
          <a:prstGeom prst="rect">
            <a:avLst/>
          </a:prstGeom>
          <a:noFill/>
          <a:ln w="76200">
            <a:noFill/>
          </a:ln>
        </p:spPr>
        <p:txBody>
          <a:bodyPr wrap="square" rtlCol="0">
            <a:spAutoFit/>
          </a:bodyPr>
          <a:lstStyle/>
          <a:p>
            <a:pPr algn="ctr"/>
            <a:endParaRPr lang="en-US" sz="3600" b="1" u="sng" dirty="0" smtClean="0"/>
          </a:p>
          <a:p>
            <a:pPr algn="ctr"/>
            <a:r>
              <a:rPr lang="en-US" sz="3600" b="1" u="sng" dirty="0" smtClean="0"/>
              <a:t>Ans. to the Q. No– 3</a:t>
            </a:r>
          </a:p>
          <a:p>
            <a:pPr algn="just"/>
            <a:endParaRPr lang="en-US" sz="3600" b="1" u="sng" dirty="0" smtClean="0"/>
          </a:p>
          <a:p>
            <a:pPr algn="just"/>
            <a:r>
              <a:rPr lang="en-US" b="1" dirty="0" smtClean="0"/>
              <a:t>The issue of using cell phones at school is a matter of recent debate. Many 	schools are struggling to prevent their students from using cell phones. Guardians also have different views on allowing children to use technological 	devices such as cell phones, video games and the internet. Monica’s mother is a guardian with a conservative attitude to technology. She does not want her daughter to use technology as it might cause harm to her. On the other hand, Monica’s father has a much liberal attitude to technology. He does not want to 	deprive Monica of the blessings of technology.</a:t>
            </a:r>
          </a:p>
          <a:p>
            <a:endParaRPr lang="en-US" dirty="0"/>
          </a:p>
        </p:txBody>
      </p:sp>
      <p:cxnSp>
        <p:nvCxnSpPr>
          <p:cNvPr id="3" name="Straight Connector 2"/>
          <p:cNvCxnSpPr/>
          <p:nvPr/>
        </p:nvCxnSpPr>
        <p:spPr>
          <a:xfrm rot="16200000" flipH="1">
            <a:off x="-2608633" y="3404916"/>
            <a:ext cx="6766560"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5" name="Straight Connector 4"/>
          <p:cNvCxnSpPr/>
          <p:nvPr/>
        </p:nvCxnSpPr>
        <p:spPr>
          <a:xfrm>
            <a:off x="0" y="544473"/>
            <a:ext cx="914400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rgbClr val="99FF66"/>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Passage: 2</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Question No: 4 &amp; 5</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
            <a:ext cx="9144000" cy="2031325"/>
          </a:xfrm>
          <a:prstGeom prst="rect">
            <a:avLst/>
          </a:prstGeom>
          <a:solidFill>
            <a:srgbClr val="FFFF00"/>
          </a:solidFill>
        </p:spPr>
        <p:txBody>
          <a:bodyPr wrap="square" rtlCol="0">
            <a:spAutoFit/>
          </a:bodyPr>
          <a:lstStyle/>
          <a:p>
            <a:pPr lvl="1" algn="just"/>
            <a:r>
              <a:rPr lang="en-US" sz="4400" b="1" dirty="0" smtClean="0">
                <a:solidFill>
                  <a:srgbClr val="FF0000"/>
                </a:solidFill>
              </a:rPr>
              <a:t>4. </a:t>
            </a:r>
            <a:r>
              <a:rPr lang="en-US" sz="3200" b="1" dirty="0" smtClean="0"/>
              <a:t>Read the passage on the membership of a sports club. Complete the table below with information from the passage. 	1 x 5 = 5</a:t>
            </a:r>
          </a:p>
          <a:p>
            <a:endParaRPr lang="en-US" dirty="0"/>
          </a:p>
        </p:txBody>
      </p:sp>
      <p:pic>
        <p:nvPicPr>
          <p:cNvPr id="3" name="Picture 2" descr="table.jpg"/>
          <p:cNvPicPr>
            <a:picLocks noChangeAspect="1"/>
          </p:cNvPicPr>
          <p:nvPr/>
        </p:nvPicPr>
        <p:blipFill>
          <a:blip r:embed="rId2"/>
          <a:stretch>
            <a:fillRect/>
          </a:stretch>
        </p:blipFill>
        <p:spPr>
          <a:xfrm>
            <a:off x="0" y="1858941"/>
            <a:ext cx="9143999" cy="4999059"/>
          </a:xfrm>
          <a:prstGeom prst="rect">
            <a:avLst/>
          </a:prstGeom>
          <a:ln w="28575">
            <a:solidFill>
              <a:srgbClr val="FF0000"/>
            </a:solidFill>
          </a:ln>
        </p:spPr>
      </p:pic>
      <p:sp>
        <p:nvSpPr>
          <p:cNvPr id="4" name="Bent Arrow 3"/>
          <p:cNvSpPr/>
          <p:nvPr/>
        </p:nvSpPr>
        <p:spPr>
          <a:xfrm>
            <a:off x="5886468" y="3502026"/>
            <a:ext cx="1168416" cy="584208"/>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Notched Right Arrow 4"/>
          <p:cNvSpPr/>
          <p:nvPr/>
        </p:nvSpPr>
        <p:spPr>
          <a:xfrm>
            <a:off x="1797012" y="4670442"/>
            <a:ext cx="4856229" cy="328617"/>
          </a:xfrm>
          <a:prstGeom prst="notchedRightArrow">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Up Arrow 5"/>
          <p:cNvSpPr/>
          <p:nvPr/>
        </p:nvSpPr>
        <p:spPr>
          <a:xfrm>
            <a:off x="6032519" y="5546755"/>
            <a:ext cx="2227293" cy="730259"/>
          </a:xfrm>
          <a:prstGeom prst="leftUpArrow">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900" decel="100000" fill="hold"/>
                                        <p:tgtEl>
                                          <p:spTgt spid="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ppt_x</p:attrName>
                                        </p:attrNameLst>
                                      </p:cBhvr>
                                      <p:tavLst>
                                        <p:tav tm="0">
                                          <p:val>
                                            <p:strVal val="#ppt_x-.2"/>
                                          </p:val>
                                        </p:tav>
                                        <p:tav tm="100000">
                                          <p:val>
                                            <p:strVal val="#ppt_x"/>
                                          </p:val>
                                        </p:tav>
                                      </p:tavLst>
                                    </p:anim>
                                    <p:anim calcmode="lin" valueType="num">
                                      <p:cBhvr>
                                        <p:cTn id="3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23"/>
            <a:ext cx="9143999" cy="6858000"/>
          </a:xfrm>
          <a:prstGeom prst="rect">
            <a:avLst/>
          </a:prstGeom>
          <a:solidFill>
            <a:srgbClr val="3399FF"/>
          </a:solidFill>
        </p:spPr>
        <p:txBody>
          <a:bodyPr wrap="square" lIns="91440" tIns="45720" rIns="91440" bIns="45720">
            <a:spAutoFit/>
          </a:bodyPr>
          <a:lstStyle/>
          <a:p>
            <a:pPr algn="ctr"/>
            <a:endPar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Suggested Answer</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239" y="564408"/>
            <a:ext cx="8065764" cy="5293757"/>
          </a:xfrm>
          <a:prstGeom prst="rect">
            <a:avLst/>
          </a:prstGeom>
          <a:noFill/>
        </p:spPr>
        <p:txBody>
          <a:bodyPr wrap="square" rtlCol="0">
            <a:spAutoFit/>
          </a:bodyPr>
          <a:lstStyle/>
          <a:p>
            <a:pPr algn="ctr"/>
            <a:r>
              <a:rPr lang="en-US" sz="3600" b="1" u="sng" dirty="0" smtClean="0"/>
              <a:t>Ans. to the Q. No– 4</a:t>
            </a:r>
          </a:p>
          <a:p>
            <a:pPr algn="ctr"/>
            <a:endParaRPr lang="en-US" sz="4000" b="1" u="sng" dirty="0" smtClean="0"/>
          </a:p>
          <a:p>
            <a:pPr marL="342900" indent="-342900">
              <a:buAutoNum type="arabicParenR"/>
            </a:pPr>
            <a:r>
              <a:rPr lang="en-US" sz="2400" b="1" dirty="0" smtClean="0">
                <a:solidFill>
                  <a:srgbClr val="FF0000"/>
                </a:solidFill>
              </a:rPr>
              <a:t>500/</a:t>
            </a:r>
            <a:r>
              <a:rPr lang="en-US" sz="2400" b="1" dirty="0" smtClean="0"/>
              <a:t>five hundred/</a:t>
            </a:r>
            <a:r>
              <a:rPr lang="en-US" sz="2400" b="1" dirty="0" smtClean="0">
                <a:solidFill>
                  <a:schemeClr val="accent6">
                    <a:lumMod val="75000"/>
                  </a:schemeClr>
                </a:solidFill>
              </a:rPr>
              <a:t>5 hundred </a:t>
            </a:r>
          </a:p>
          <a:p>
            <a:pPr marL="342900" indent="-342900">
              <a:buAutoNum type="arabicParenR"/>
            </a:pPr>
            <a:endParaRPr lang="en-US" sz="2400" b="1" dirty="0" smtClean="0"/>
          </a:p>
          <a:p>
            <a:pPr marL="342900" indent="-342900">
              <a:buAutoNum type="arabicParenR"/>
            </a:pPr>
            <a:r>
              <a:rPr lang="en-US" sz="2400" b="1" dirty="0" smtClean="0"/>
              <a:t> </a:t>
            </a:r>
            <a:r>
              <a:rPr lang="en-US" sz="2400" b="1" dirty="0" smtClean="0">
                <a:solidFill>
                  <a:srgbClr val="FF0000"/>
                </a:solidFill>
              </a:rPr>
              <a:t>2500/ </a:t>
            </a:r>
            <a:r>
              <a:rPr lang="en-US" sz="2400" b="1" dirty="0" smtClean="0"/>
              <a:t>two thousand five hundred</a:t>
            </a:r>
          </a:p>
          <a:p>
            <a:pPr marL="342900" indent="-342900"/>
            <a:endParaRPr lang="en-US" sz="2400" b="1" dirty="0" smtClean="0"/>
          </a:p>
          <a:p>
            <a:r>
              <a:rPr lang="en-US" sz="2400" b="1" dirty="0" smtClean="0"/>
              <a:t>3) </a:t>
            </a:r>
            <a:r>
              <a:rPr lang="en-US" sz="2400" b="1" dirty="0" smtClean="0">
                <a:solidFill>
                  <a:srgbClr val="FF0000"/>
                </a:solidFill>
              </a:rPr>
              <a:t>10-00, 4-30/</a:t>
            </a:r>
            <a:r>
              <a:rPr lang="en-US" sz="2400" b="1" dirty="0" smtClean="0"/>
              <a:t>10am, 4-30pm </a:t>
            </a:r>
          </a:p>
          <a:p>
            <a:r>
              <a:rPr lang="en-US" sz="2400" b="1" dirty="0" smtClean="0"/>
              <a:t>(both required for correct answer)</a:t>
            </a:r>
          </a:p>
          <a:p>
            <a:endParaRPr lang="en-US" sz="2400" b="1" dirty="0" smtClean="0"/>
          </a:p>
          <a:p>
            <a:r>
              <a:rPr lang="en-US" sz="2400" b="1" dirty="0" smtClean="0"/>
              <a:t>4) weekdays </a:t>
            </a:r>
          </a:p>
          <a:p>
            <a:endParaRPr lang="en-US" sz="2400" b="1" dirty="0" smtClean="0"/>
          </a:p>
          <a:p>
            <a:r>
              <a:rPr lang="en-US" sz="2400" b="1" dirty="0" smtClean="0"/>
              <a:t>5) </a:t>
            </a:r>
            <a:r>
              <a:rPr lang="en-US" sz="2400" b="1" dirty="0" smtClean="0">
                <a:solidFill>
                  <a:srgbClr val="FF0000"/>
                </a:solidFill>
              </a:rPr>
              <a:t>50/</a:t>
            </a:r>
            <a:r>
              <a:rPr lang="en-US" sz="2400" b="1" dirty="0" smtClean="0"/>
              <a:t>fifty</a:t>
            </a:r>
          </a:p>
          <a:p>
            <a:endParaRPr lang="en-US" dirty="0"/>
          </a:p>
        </p:txBody>
      </p:sp>
      <p:cxnSp>
        <p:nvCxnSpPr>
          <p:cNvPr id="3" name="Straight Connector 2"/>
          <p:cNvCxnSpPr/>
          <p:nvPr/>
        </p:nvCxnSpPr>
        <p:spPr>
          <a:xfrm rot="16200000" flipH="1">
            <a:off x="-2489887" y="3414123"/>
            <a:ext cx="6675120"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4" name="Straight Connector 3"/>
          <p:cNvCxnSpPr/>
          <p:nvPr/>
        </p:nvCxnSpPr>
        <p:spPr>
          <a:xfrm>
            <a:off x="0" y="544473"/>
            <a:ext cx="914400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9143999" cy="685799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4000" b="1" dirty="0" smtClean="0"/>
              <a:t>5. </a:t>
            </a:r>
            <a:r>
              <a:rPr lang="en-US" sz="2800" b="1" dirty="0" smtClean="0"/>
              <a:t>From your reading of the above passage fill in the blanks with suitable words. Use one word only in each blank.  							1x5 = 5</a:t>
            </a:r>
          </a:p>
          <a:p>
            <a:pPr algn="just"/>
            <a:endParaRPr lang="en-US" b="1" dirty="0" smtClean="0"/>
          </a:p>
          <a:p>
            <a:pPr lvl="1" algn="just"/>
            <a:r>
              <a:rPr lang="en-US" sz="2400" b="1" dirty="0" smtClean="0"/>
              <a:t>There are three kinds of memberships offered by the Young Bengal Sports Club. The Gold membership is the most expensive but it offers all the (a) ………………. to the members for unrestricted time. Gold members do not have to (b) ……………. any extra amount for attending classes. Silver members pay an annual subscription fee which is 300 taka (c) ………….. than the Gold rate. However, a silver member can’t use the sports club any time he or she wishes. Similarly, a Bronze member has limited (d) …………… to the sports club, from 10-30 am to 3-30 pm on weekdays only. Someone with a small budget can go for the Bronze membership as it is the (e) …………….. of all the schemes.</a:t>
            </a:r>
          </a:p>
          <a:p>
            <a:pPr algn="just"/>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23"/>
            <a:ext cx="9143999" cy="6858000"/>
          </a:xfrm>
          <a:prstGeom prst="rect">
            <a:avLst/>
          </a:prstGeom>
          <a:solidFill>
            <a:srgbClr val="3399FF"/>
          </a:solidFill>
        </p:spPr>
        <p:txBody>
          <a:bodyPr wrap="square" lIns="91440" tIns="45720" rIns="91440" bIns="45720">
            <a:spAutoFit/>
          </a:bodyPr>
          <a:lstStyle/>
          <a:p>
            <a:pPr algn="ctr"/>
            <a:endPar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Suggested Answer</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18" y="228600"/>
            <a:ext cx="8471016" cy="1143000"/>
          </a:xfrm>
          <a:solidFill>
            <a:srgbClr val="FFFF00"/>
          </a:solidFill>
          <a:ln w="28575">
            <a:solidFill>
              <a:srgbClr val="00B050"/>
            </a:solidFill>
          </a:ln>
        </p:spPr>
        <p:txBody>
          <a:bodyPr>
            <a:normAutofit/>
          </a:bodyPr>
          <a:lstStyle/>
          <a:p>
            <a:pPr algn="ctr"/>
            <a:r>
              <a:rPr lang="en-US" sz="6600" dirty="0" smtClean="0">
                <a:latin typeface="Aharoni" pitchFamily="2" charset="-79"/>
                <a:cs typeface="Aharoni" pitchFamily="2" charset="-79"/>
              </a:rPr>
              <a:t>   </a:t>
            </a:r>
            <a:r>
              <a:rPr lang="en-US" sz="6600" dirty="0" smtClean="0">
                <a:solidFill>
                  <a:srgbClr val="00B0F0"/>
                </a:solidFill>
                <a:latin typeface="Aharoni" pitchFamily="2" charset="-79"/>
                <a:cs typeface="Aharoni" pitchFamily="2" charset="-79"/>
              </a:rPr>
              <a:t>MY PROFILE</a:t>
            </a:r>
            <a:endParaRPr lang="en-US" sz="6600" dirty="0">
              <a:solidFill>
                <a:srgbClr val="00B0F0"/>
              </a:solidFill>
              <a:latin typeface="Aharoni" pitchFamily="2" charset="-79"/>
              <a:cs typeface="Aharoni" pitchFamily="2" charset="-79"/>
            </a:endParaRPr>
          </a:p>
        </p:txBody>
      </p:sp>
      <p:pic>
        <p:nvPicPr>
          <p:cNvPr id="5" name="Content Placeholder 4" descr="Biddut Kh.jpg"/>
          <p:cNvPicPr>
            <a:picLocks noGrp="1" noChangeAspect="1"/>
          </p:cNvPicPr>
          <p:nvPr>
            <p:ph sz="half" idx="1"/>
          </p:nvPr>
        </p:nvPicPr>
        <p:blipFill>
          <a:blip r:embed="rId2"/>
          <a:stretch>
            <a:fillRect/>
          </a:stretch>
        </p:blipFill>
        <p:spPr>
          <a:xfrm>
            <a:off x="457200" y="1843881"/>
            <a:ext cx="4038600" cy="4038600"/>
          </a:xfrm>
          <a:prstGeom prst="rect">
            <a:avLst/>
          </a:prstGeom>
          <a:ln w="88900" cap="sq" cmpd="thickThin">
            <a:solidFill>
              <a:srgbClr val="000000"/>
            </a:solidFill>
            <a:prstDash val="solid"/>
            <a:miter lim="800000"/>
          </a:ln>
          <a:effectLst>
            <a:innerShdw blurRad="76200">
              <a:srgbClr val="000000"/>
            </a:innerShdw>
          </a:effectLst>
        </p:spPr>
      </p:pic>
      <p:sp>
        <p:nvSpPr>
          <p:cNvPr id="4" name="Content Placeholder 3"/>
          <p:cNvSpPr>
            <a:spLocks noGrp="1"/>
          </p:cNvSpPr>
          <p:nvPr>
            <p:ph sz="half" idx="2"/>
          </p:nvPr>
        </p:nvSpPr>
        <p:spPr>
          <a:xfrm>
            <a:off x="4819680" y="1785926"/>
            <a:ext cx="4110038" cy="4198984"/>
          </a:xfrm>
          <a:solidFill>
            <a:srgbClr val="FFFF00"/>
          </a:solidFill>
          <a:ln w="38100"/>
        </p:spPr>
        <p:style>
          <a:lnRef idx="2">
            <a:schemeClr val="dk1"/>
          </a:lnRef>
          <a:fillRef idx="1">
            <a:schemeClr val="lt1"/>
          </a:fillRef>
          <a:effectRef idx="0">
            <a:schemeClr val="dk1"/>
          </a:effectRef>
          <a:fontRef idx="minor">
            <a:schemeClr val="dk1"/>
          </a:fontRef>
        </p:style>
        <p:txBody>
          <a:bodyPr>
            <a:normAutofit/>
          </a:bodyPr>
          <a:lstStyle/>
          <a:p>
            <a:pPr algn="ctr">
              <a:buNone/>
            </a:pPr>
            <a:r>
              <a:rPr lang="en-US" sz="3200" b="1" dirty="0" err="1" smtClean="0">
                <a:solidFill>
                  <a:srgbClr val="FF0000"/>
                </a:solidFill>
                <a:latin typeface="Times New Roman" pitchFamily="18" charset="0"/>
                <a:cs typeface="Times New Roman" pitchFamily="18" charset="0"/>
              </a:rPr>
              <a:t>Biddut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Khoshnobish</a:t>
            </a:r>
            <a:endParaRPr lang="en-US" sz="3200" b="1" dirty="0" smtClean="0">
              <a:solidFill>
                <a:srgbClr val="FF0000"/>
              </a:solidFill>
              <a:latin typeface="Times New Roman" pitchFamily="18" charset="0"/>
              <a:cs typeface="Times New Roman" pitchFamily="18" charset="0"/>
            </a:endParaRPr>
          </a:p>
          <a:p>
            <a:pPr algn="ctr">
              <a:buNone/>
            </a:pPr>
            <a:r>
              <a:rPr lang="en-US" b="1" dirty="0" smtClean="0">
                <a:solidFill>
                  <a:schemeClr val="tx1"/>
                </a:solidFill>
                <a:latin typeface="Times New Roman" pitchFamily="18" charset="0"/>
                <a:cs typeface="Times New Roman" pitchFamily="18" charset="0"/>
              </a:rPr>
              <a:t>Assistant Teacher</a:t>
            </a:r>
          </a:p>
          <a:p>
            <a:pPr algn="ctr">
              <a:buNone/>
            </a:pPr>
            <a:r>
              <a:rPr lang="en-US" b="1" dirty="0" err="1" smtClean="0">
                <a:solidFill>
                  <a:schemeClr val="tx1"/>
                </a:solidFill>
                <a:latin typeface="Times New Roman" pitchFamily="18" charset="0"/>
                <a:cs typeface="Times New Roman" pitchFamily="18" charset="0"/>
              </a:rPr>
              <a:t>Sristy</a:t>
            </a:r>
            <a:r>
              <a:rPr lang="en-US" b="1" dirty="0" smtClean="0">
                <a:solidFill>
                  <a:schemeClr val="tx1"/>
                </a:solidFill>
                <a:latin typeface="Times New Roman" pitchFamily="18" charset="0"/>
                <a:cs typeface="Times New Roman" pitchFamily="18" charset="0"/>
              </a:rPr>
              <a:t> Residential School </a:t>
            </a:r>
            <a:r>
              <a:rPr lang="en-US" sz="2400" b="1" dirty="0" err="1" smtClean="0">
                <a:solidFill>
                  <a:schemeClr val="tx1"/>
                </a:solidFill>
                <a:latin typeface="Times New Roman" pitchFamily="18" charset="0"/>
                <a:cs typeface="Times New Roman" pitchFamily="18" charset="0"/>
              </a:rPr>
              <a:t>Tangail</a:t>
            </a:r>
            <a:endParaRPr lang="en-US" sz="2400" b="1" dirty="0" smtClean="0">
              <a:solidFill>
                <a:schemeClr val="tx1"/>
              </a:solidFill>
              <a:latin typeface="Times New Roman" pitchFamily="18" charset="0"/>
              <a:cs typeface="Times New Roman" pitchFamily="18" charset="0"/>
            </a:endParaRPr>
          </a:p>
          <a:p>
            <a:pPr algn="ctr">
              <a:buNone/>
            </a:pPr>
            <a:r>
              <a:rPr lang="en-US" sz="2400" b="1" dirty="0" smtClean="0">
                <a:solidFill>
                  <a:schemeClr val="tx1"/>
                </a:solidFill>
                <a:latin typeface="Times New Roman" pitchFamily="18" charset="0"/>
                <a:cs typeface="Times New Roman" pitchFamily="18" charset="0"/>
              </a:rPr>
              <a:t>Cell: 018 3311 6567</a:t>
            </a:r>
          </a:p>
          <a:p>
            <a:pPr algn="ctr">
              <a:buNone/>
            </a:pPr>
            <a:r>
              <a:rPr lang="en-US" sz="1800" b="1" dirty="0" smtClean="0">
                <a:solidFill>
                  <a:schemeClr val="tx1"/>
                </a:solidFill>
                <a:latin typeface="Times New Roman" pitchFamily="18" charset="0"/>
                <a:cs typeface="Times New Roman" pitchFamily="18" charset="0"/>
              </a:rPr>
              <a:t>E-mail: </a:t>
            </a:r>
            <a:r>
              <a:rPr lang="en-US" sz="1600" b="1" dirty="0" smtClean="0">
                <a:solidFill>
                  <a:schemeClr val="tx1"/>
                </a:solidFill>
                <a:latin typeface="Times New Roman" pitchFamily="18" charset="0"/>
                <a:cs typeface="Times New Roman" pitchFamily="18" charset="0"/>
              </a:rPr>
              <a:t>biddut.khoshnobish@gmail.com</a:t>
            </a:r>
            <a:endParaRPr lang="en-US" sz="1800" b="1" dirty="0">
              <a:solidFill>
                <a:schemeClr val="tx1"/>
              </a:solidFill>
              <a:latin typeface="Times New Roman" pitchFamily="18" charset="0"/>
              <a:cs typeface="Times New Roman" pitchFamily="18" charset="0"/>
            </a:endParaRPr>
          </a:p>
        </p:txBody>
      </p:sp>
      <p:pic>
        <p:nvPicPr>
          <p:cNvPr id="6" name="Picture 5" descr="Sristy.jpg"/>
          <p:cNvPicPr>
            <a:picLocks noChangeAspect="1"/>
          </p:cNvPicPr>
          <p:nvPr/>
        </p:nvPicPr>
        <p:blipFill>
          <a:blip r:embed="rId3"/>
          <a:stretch>
            <a:fillRect/>
          </a:stretch>
        </p:blipFill>
        <p:spPr>
          <a:xfrm>
            <a:off x="4857752" y="4442969"/>
            <a:ext cx="4028788" cy="1614967"/>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strips(downLeft)">
                                      <p:cBhvr>
                                        <p:cTn id="21" dur="500"/>
                                        <p:tgtEl>
                                          <p:spTgt spid="4">
                                            <p:bg/>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strips(down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strips(down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strips(downLeft)">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strips(downLeft)">
                                      <p:cBhvr>
                                        <p:cTn id="41" dur="5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strips(downLeft)">
                                      <p:cBhvr>
                                        <p:cTn id="46" dur="500"/>
                                        <p:tgtEl>
                                          <p:spTgt spid="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trips(downLeft)">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8134" y="288882"/>
            <a:ext cx="8405865" cy="5909310"/>
          </a:xfrm>
          <a:prstGeom prst="rect">
            <a:avLst/>
          </a:prstGeom>
          <a:noFill/>
        </p:spPr>
        <p:txBody>
          <a:bodyPr wrap="square" rtlCol="0">
            <a:spAutoFit/>
          </a:bodyPr>
          <a:lstStyle/>
          <a:p>
            <a:pPr marL="342900" indent="-342900" algn="ctr"/>
            <a:endParaRPr lang="en-US" sz="3600" b="1" u="sng" dirty="0" smtClean="0"/>
          </a:p>
          <a:p>
            <a:pPr marL="342900" indent="-342900" algn="ctr"/>
            <a:r>
              <a:rPr lang="en-US" sz="3600" b="1" u="sng" dirty="0" smtClean="0"/>
              <a:t>Ans. to the Q. No– 5</a:t>
            </a:r>
          </a:p>
          <a:p>
            <a:pPr marL="342900" indent="-342900" algn="ctr"/>
            <a:endParaRPr lang="en-US" sz="3600" b="1" u="sng" dirty="0" smtClean="0"/>
          </a:p>
          <a:p>
            <a:pPr marL="342900" indent="-342900">
              <a:buAutoNum type="arabicParenR"/>
            </a:pPr>
            <a:r>
              <a:rPr lang="en-US" sz="2800" b="1" dirty="0" smtClean="0"/>
              <a:t>facilities/ amenities/ services </a:t>
            </a:r>
          </a:p>
          <a:p>
            <a:pPr marL="342900" indent="-342900">
              <a:buAutoNum type="arabicParenR"/>
            </a:pPr>
            <a:endParaRPr lang="en-US" sz="2800" b="1" dirty="0" smtClean="0"/>
          </a:p>
          <a:p>
            <a:pPr marL="342900" indent="-342900">
              <a:buAutoNum type="arabicParenR"/>
            </a:pPr>
            <a:r>
              <a:rPr lang="en-US" sz="2800" b="1" dirty="0" smtClean="0"/>
              <a:t>pay/ give/ deposit </a:t>
            </a:r>
          </a:p>
          <a:p>
            <a:pPr marL="342900" indent="-342900">
              <a:buAutoNum type="arabicParenR"/>
            </a:pPr>
            <a:endParaRPr lang="en-US" sz="2800" b="1" dirty="0" smtClean="0"/>
          </a:p>
          <a:p>
            <a:pPr marL="342900" indent="-342900">
              <a:buAutoNum type="arabicParenR"/>
            </a:pPr>
            <a:r>
              <a:rPr lang="en-US" sz="2800" b="1" dirty="0" smtClean="0"/>
              <a:t> less/ lower/ cheaper </a:t>
            </a:r>
          </a:p>
          <a:p>
            <a:pPr marL="342900" indent="-342900">
              <a:buAutoNum type="arabicParenR"/>
            </a:pPr>
            <a:endParaRPr lang="en-US" sz="2800" b="1" dirty="0" smtClean="0"/>
          </a:p>
          <a:p>
            <a:pPr marL="342900" indent="-342900">
              <a:buAutoNum type="arabicParenR"/>
            </a:pPr>
            <a:r>
              <a:rPr lang="en-US" sz="2800" b="1" dirty="0" smtClean="0"/>
              <a:t>access/ entry/ admission </a:t>
            </a:r>
          </a:p>
          <a:p>
            <a:pPr marL="342900" indent="-342900">
              <a:buAutoNum type="arabicParenR"/>
            </a:pPr>
            <a:endParaRPr lang="en-US" sz="2800" b="1" dirty="0" smtClean="0"/>
          </a:p>
          <a:p>
            <a:pPr marL="342900" indent="-342900">
              <a:buAutoNum type="arabicParenR"/>
            </a:pPr>
            <a:r>
              <a:rPr lang="en-US" sz="2800" b="1" dirty="0" smtClean="0"/>
              <a:t>cheapest</a:t>
            </a:r>
          </a:p>
          <a:p>
            <a:endParaRPr lang="en-US" dirty="0"/>
          </a:p>
        </p:txBody>
      </p:sp>
      <p:cxnSp>
        <p:nvCxnSpPr>
          <p:cNvPr id="3" name="Straight Connector 2"/>
          <p:cNvCxnSpPr/>
          <p:nvPr/>
        </p:nvCxnSpPr>
        <p:spPr>
          <a:xfrm rot="16200000" flipH="1">
            <a:off x="-2708963" y="3414123"/>
            <a:ext cx="6675120"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4" name="Straight Connector 3"/>
          <p:cNvCxnSpPr/>
          <p:nvPr/>
        </p:nvCxnSpPr>
        <p:spPr>
          <a:xfrm>
            <a:off x="0" y="690525"/>
            <a:ext cx="914400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BB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3026" y="3"/>
            <a:ext cx="8953560" cy="2031325"/>
          </a:xfrm>
          <a:prstGeom prst="rect">
            <a:avLst/>
          </a:prstGeom>
          <a:noFill/>
          <a:ln w="38100">
            <a:solidFill>
              <a:schemeClr val="tx1"/>
            </a:solidFill>
          </a:ln>
        </p:spPr>
        <p:txBody>
          <a:bodyPr wrap="square" rtlCol="0">
            <a:spAutoFit/>
          </a:bodyPr>
          <a:lstStyle/>
          <a:p>
            <a:pPr lvl="1" algn="just"/>
            <a:r>
              <a:rPr lang="en-US" sz="3600" b="1" dirty="0" smtClean="0">
                <a:solidFill>
                  <a:schemeClr val="bg1"/>
                </a:solidFill>
              </a:rPr>
              <a:t>6. </a:t>
            </a:r>
            <a:r>
              <a:rPr lang="en-US" sz="2400" b="1" dirty="0" smtClean="0">
                <a:solidFill>
                  <a:schemeClr val="bg1"/>
                </a:solidFill>
              </a:rPr>
              <a:t>Match the parts of sentences given in column ‘A’ and column ‘B’ to write five complete sentences. There are more parts of sentences in column ‘B’ than required.            								1x 5 =5</a:t>
            </a:r>
          </a:p>
          <a:p>
            <a:endParaRPr lang="en-US" dirty="0"/>
          </a:p>
        </p:txBody>
      </p:sp>
      <p:pic>
        <p:nvPicPr>
          <p:cNvPr id="6" name="Picture 5" descr="table.jpg"/>
          <p:cNvPicPr>
            <a:picLocks noChangeAspect="1"/>
          </p:cNvPicPr>
          <p:nvPr/>
        </p:nvPicPr>
        <p:blipFill>
          <a:blip r:embed="rId2"/>
          <a:stretch>
            <a:fillRect/>
          </a:stretch>
        </p:blipFill>
        <p:spPr>
          <a:xfrm>
            <a:off x="80900" y="2004992"/>
            <a:ext cx="8945686" cy="4819717"/>
          </a:xfrm>
          <a:prstGeom prst="rect">
            <a:avLst/>
          </a:prstGeom>
          <a:ln w="88900" cap="sq" cmpd="thickThin">
            <a:solidFill>
              <a:srgbClr val="000000"/>
            </a:solidFill>
            <a:prstDash val="solid"/>
            <a:miter lim="800000"/>
          </a:ln>
          <a:effectLst>
            <a:innerShdw blurRad="76200">
              <a:srgbClr val="000000"/>
            </a:innerShdw>
          </a:effectLst>
        </p:spPr>
      </p:pic>
      <p:cxnSp>
        <p:nvCxnSpPr>
          <p:cNvPr id="7" name="Straight Arrow Connector 6"/>
          <p:cNvCxnSpPr/>
          <p:nvPr/>
        </p:nvCxnSpPr>
        <p:spPr>
          <a:xfrm>
            <a:off x="2235168" y="2771766"/>
            <a:ext cx="2519397" cy="1424007"/>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rot="16200000" flipH="1">
            <a:off x="2764606" y="4067977"/>
            <a:ext cx="2555910" cy="1570059"/>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rot="5400000" flipH="1" flipV="1">
            <a:off x="3713944" y="3082127"/>
            <a:ext cx="1387494" cy="912825"/>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a:off x="4170357" y="4853007"/>
            <a:ext cx="620721" cy="146052"/>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V="1">
            <a:off x="1468395" y="3538539"/>
            <a:ext cx="3322683" cy="2446371"/>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ppt_x</p:attrName>
                                        </p:attrNameLst>
                                      </p:cBhvr>
                                      <p:tavLst>
                                        <p:tav tm="0">
                                          <p:val>
                                            <p:strVal val="#ppt_x-.2"/>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7"/>
                                        </p:tgtEl>
                                        <p:attrNameLst>
                                          <p:attrName>ppt_x</p:attrName>
                                        </p:attrNameLst>
                                      </p:cBhvr>
                                      <p:tavLst>
                                        <p:tav tm="0">
                                          <p:val>
                                            <p:strVal val="ppt_x"/>
                                          </p:val>
                                        </p:tav>
                                        <p:tav tm="100000">
                                          <p:val>
                                            <p:strVal val="ppt_x"/>
                                          </p:val>
                                        </p:tav>
                                      </p:tavLst>
                                    </p:anim>
                                    <p:anim calcmode="lin" valueType="num">
                                      <p:cBhvr additive="base">
                                        <p:cTn id="27" dur="500"/>
                                        <p:tgtEl>
                                          <p:spTgt spid="7"/>
                                        </p:tgtEl>
                                        <p:attrNameLst>
                                          <p:attrName>ppt_y</p:attrName>
                                        </p:attrNameLst>
                                      </p:cBhvr>
                                      <p:tavLst>
                                        <p:tav tm="0">
                                          <p:val>
                                            <p:strVal val="ppt_y"/>
                                          </p:val>
                                        </p:tav>
                                        <p:tav tm="100000">
                                          <p:val>
                                            <p:strVal val="1+ppt_h/2"/>
                                          </p:val>
                                        </p:tav>
                                      </p:tavLst>
                                    </p:anim>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ppt_x</p:attrName>
                                        </p:attrNameLst>
                                      </p:cBhvr>
                                      <p:tavLst>
                                        <p:tav tm="0">
                                          <p:val>
                                            <p:strVal val="#ppt_x-.2"/>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9"/>
                                        </p:tgtEl>
                                        <p:attrNameLst>
                                          <p:attrName>ppt_x</p:attrName>
                                        </p:attrNameLst>
                                      </p:cBhvr>
                                      <p:tavLst>
                                        <p:tav tm="0">
                                          <p:val>
                                            <p:strVal val="ppt_x"/>
                                          </p:val>
                                        </p:tav>
                                        <p:tav tm="100000">
                                          <p:val>
                                            <p:strVal val="ppt_x"/>
                                          </p:val>
                                        </p:tav>
                                      </p:tavLst>
                                    </p:anim>
                                    <p:anim calcmode="lin" valueType="num">
                                      <p:cBhvr additive="base">
                                        <p:cTn id="40" dur="500"/>
                                        <p:tgtEl>
                                          <p:spTgt spid="9"/>
                                        </p:tgtEl>
                                        <p:attrNameLst>
                                          <p:attrName>ppt_y</p:attrName>
                                        </p:attrNameLst>
                                      </p:cBhvr>
                                      <p:tavLst>
                                        <p:tav tm="0">
                                          <p:val>
                                            <p:strVal val="ppt_y"/>
                                          </p:val>
                                        </p:tav>
                                        <p:tav tm="100000">
                                          <p:val>
                                            <p:strVal val="1+ppt_h/2"/>
                                          </p:val>
                                        </p:tav>
                                      </p:tavLst>
                                    </p:anim>
                                    <p:set>
                                      <p:cBhvr>
                                        <p:cTn id="41" dur="1" fill="hold">
                                          <p:stCondLst>
                                            <p:cond delay="499"/>
                                          </p:stCondLst>
                                        </p:cTn>
                                        <p:tgtEl>
                                          <p:spTgt spid="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ppt_x</p:attrName>
                                        </p:attrNameLst>
                                      </p:cBhvr>
                                      <p:tavLst>
                                        <p:tav tm="0">
                                          <p:val>
                                            <p:strVal val="#ppt_x-.2"/>
                                          </p:val>
                                        </p:tav>
                                        <p:tav tm="100000">
                                          <p:val>
                                            <p:strVal val="#ppt_x"/>
                                          </p:val>
                                        </p:tav>
                                      </p:tavLst>
                                    </p:anim>
                                    <p:anim calcmode="lin" valueType="num">
                                      <p:cBhvr>
                                        <p:cTn id="4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13"/>
                                        </p:tgtEl>
                                        <p:attrNameLst>
                                          <p:attrName>ppt_x</p:attrName>
                                        </p:attrNameLst>
                                      </p:cBhvr>
                                      <p:tavLst>
                                        <p:tav tm="0">
                                          <p:val>
                                            <p:strVal val="ppt_x"/>
                                          </p:val>
                                        </p:tav>
                                        <p:tav tm="100000">
                                          <p:val>
                                            <p:strVal val="ppt_x"/>
                                          </p:val>
                                        </p:tav>
                                      </p:tavLst>
                                    </p:anim>
                                    <p:anim calcmode="lin" valueType="num">
                                      <p:cBhvr additive="base">
                                        <p:cTn id="53" dur="500"/>
                                        <p:tgtEl>
                                          <p:spTgt spid="13"/>
                                        </p:tgtEl>
                                        <p:attrNameLst>
                                          <p:attrName>ppt_y</p:attrName>
                                        </p:attrNameLst>
                                      </p:cBhvr>
                                      <p:tavLst>
                                        <p:tav tm="0">
                                          <p:val>
                                            <p:strVal val="ppt_y"/>
                                          </p:val>
                                        </p:tav>
                                        <p:tav tm="100000">
                                          <p:val>
                                            <p:strVal val="1+ppt_h/2"/>
                                          </p:val>
                                        </p:tav>
                                      </p:tavLst>
                                    </p:anim>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ppt_x</p:attrName>
                                        </p:attrNameLst>
                                      </p:cBhvr>
                                      <p:tavLst>
                                        <p:tav tm="0">
                                          <p:val>
                                            <p:strVal val="#ppt_x-.2"/>
                                          </p:val>
                                        </p:tav>
                                        <p:tav tm="100000">
                                          <p:val>
                                            <p:strVal val="#ppt_x"/>
                                          </p:val>
                                        </p:tav>
                                      </p:tavLst>
                                    </p:anim>
                                    <p:anim calcmode="lin" valueType="num">
                                      <p:cBhvr>
                                        <p:cTn id="6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15"/>
                                        </p:tgtEl>
                                        <p:attrNameLst>
                                          <p:attrName>ppt_x</p:attrName>
                                        </p:attrNameLst>
                                      </p:cBhvr>
                                      <p:tavLst>
                                        <p:tav tm="0">
                                          <p:val>
                                            <p:strVal val="ppt_x"/>
                                          </p:val>
                                        </p:tav>
                                        <p:tav tm="100000">
                                          <p:val>
                                            <p:strVal val="ppt_x"/>
                                          </p:val>
                                        </p:tav>
                                      </p:tavLst>
                                    </p:anim>
                                    <p:anim calcmode="lin" valueType="num">
                                      <p:cBhvr additive="base">
                                        <p:cTn id="66" dur="500"/>
                                        <p:tgtEl>
                                          <p:spTgt spid="15"/>
                                        </p:tgtEl>
                                        <p:attrNameLst>
                                          <p:attrName>ppt_y</p:attrName>
                                        </p:attrNameLst>
                                      </p:cBhvr>
                                      <p:tavLst>
                                        <p:tav tm="0">
                                          <p:val>
                                            <p:strVal val="ppt_y"/>
                                          </p:val>
                                        </p:tav>
                                        <p:tav tm="100000">
                                          <p:val>
                                            <p:strVal val="1+ppt_h/2"/>
                                          </p:val>
                                        </p:tav>
                                      </p:tavLst>
                                    </p:anim>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ppt_x</p:attrName>
                                        </p:attrNameLst>
                                      </p:cBhvr>
                                      <p:tavLst>
                                        <p:tav tm="0">
                                          <p:val>
                                            <p:strVal val="#ppt_x-.2"/>
                                          </p:val>
                                        </p:tav>
                                        <p:tav tm="100000">
                                          <p:val>
                                            <p:strVal val="#ppt_x"/>
                                          </p:val>
                                        </p:tav>
                                      </p:tavLst>
                                    </p:anim>
                                    <p:anim calcmode="lin" valueType="num">
                                      <p:cBhvr>
                                        <p:cTn id="7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74" dur="10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18"/>
                                        </p:tgtEl>
                                        <p:attrNameLst>
                                          <p:attrName>ppt_x</p:attrName>
                                        </p:attrNameLst>
                                      </p:cBhvr>
                                      <p:tavLst>
                                        <p:tav tm="0">
                                          <p:val>
                                            <p:strVal val="ppt_x"/>
                                          </p:val>
                                        </p:tav>
                                        <p:tav tm="100000">
                                          <p:val>
                                            <p:strVal val="ppt_x"/>
                                          </p:val>
                                        </p:tav>
                                      </p:tavLst>
                                    </p:anim>
                                    <p:anim calcmode="lin" valueType="num">
                                      <p:cBhvr additive="base">
                                        <p:cTn id="79" dur="500"/>
                                        <p:tgtEl>
                                          <p:spTgt spid="18"/>
                                        </p:tgtEl>
                                        <p:attrNameLst>
                                          <p:attrName>ppt_y</p:attrName>
                                        </p:attrNameLst>
                                      </p:cBhvr>
                                      <p:tavLst>
                                        <p:tav tm="0">
                                          <p:val>
                                            <p:strVal val="ppt_y"/>
                                          </p:val>
                                        </p:tav>
                                        <p:tav tm="100000">
                                          <p:val>
                                            <p:strVal val="1+ppt_h/2"/>
                                          </p:val>
                                        </p:tav>
                                      </p:tavLst>
                                    </p:anim>
                                    <p:set>
                                      <p:cBhvr>
                                        <p:cTn id="8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23"/>
            <a:ext cx="9143999" cy="6858000"/>
          </a:xfrm>
          <a:prstGeom prst="rect">
            <a:avLst/>
          </a:prstGeom>
          <a:solidFill>
            <a:srgbClr val="3399FF"/>
          </a:solidFill>
        </p:spPr>
        <p:txBody>
          <a:bodyPr wrap="square" lIns="91440" tIns="45720" rIns="91440" bIns="45720">
            <a:spAutoFit/>
          </a:bodyPr>
          <a:lstStyle/>
          <a:p>
            <a:pPr algn="ctr"/>
            <a:endPar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Suggested Answer</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p:cNvCxnSpPr/>
          <p:nvPr/>
        </p:nvCxnSpPr>
        <p:spPr>
          <a:xfrm rot="16200000" flipH="1">
            <a:off x="-2708963" y="3414123"/>
            <a:ext cx="6675120"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 name="Straight Connector 2"/>
          <p:cNvCxnSpPr/>
          <p:nvPr/>
        </p:nvCxnSpPr>
        <p:spPr>
          <a:xfrm>
            <a:off x="0" y="654012"/>
            <a:ext cx="9144000" cy="0"/>
          </a:xfrm>
          <a:prstGeom prst="line">
            <a:avLst/>
          </a:prstGeom>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774648" y="690525"/>
            <a:ext cx="8259813" cy="4524315"/>
          </a:xfrm>
          <a:prstGeom prst="rect">
            <a:avLst/>
          </a:prstGeom>
          <a:noFill/>
        </p:spPr>
        <p:txBody>
          <a:bodyPr wrap="square" rtlCol="0">
            <a:spAutoFit/>
          </a:bodyPr>
          <a:lstStyle/>
          <a:p>
            <a:pPr algn="ctr"/>
            <a:r>
              <a:rPr lang="en-US" sz="3600" b="1" u="sng" dirty="0" smtClean="0"/>
              <a:t>Ans. to the Q. No– 6</a:t>
            </a:r>
          </a:p>
          <a:p>
            <a:endParaRPr lang="en-US" i="1" dirty="0" smtClean="0"/>
          </a:p>
          <a:p>
            <a:pPr algn="just"/>
            <a:endParaRPr lang="en-US" sz="2400" i="1" dirty="0" smtClean="0"/>
          </a:p>
          <a:p>
            <a:pPr algn="just"/>
            <a:r>
              <a:rPr lang="en-US" sz="2400" i="1" dirty="0" err="1" smtClean="0"/>
              <a:t>Thakurmar</a:t>
            </a:r>
            <a:r>
              <a:rPr lang="en-US" sz="2400" i="1" dirty="0" smtClean="0"/>
              <a:t> </a:t>
            </a:r>
            <a:r>
              <a:rPr lang="en-US" sz="2400" i="1" dirty="0" err="1" smtClean="0"/>
              <a:t>Jhuli</a:t>
            </a:r>
            <a:r>
              <a:rPr lang="en-US" sz="2400" i="1" dirty="0" smtClean="0"/>
              <a:t> is one of the prime </a:t>
            </a:r>
            <a:r>
              <a:rPr lang="en-US" sz="2400" i="1" dirty="0" err="1" smtClean="0"/>
              <a:t>favourites</a:t>
            </a:r>
            <a:r>
              <a:rPr lang="en-US" sz="2400" i="1" dirty="0" smtClean="0"/>
              <a:t> with children since its first publication in 1907. </a:t>
            </a:r>
            <a:r>
              <a:rPr lang="en-US" sz="2400" i="1" dirty="0" err="1" smtClean="0"/>
              <a:t>Rabindranath</a:t>
            </a:r>
            <a:r>
              <a:rPr lang="en-US" sz="2400" i="1" dirty="0" smtClean="0"/>
              <a:t> Tagore </a:t>
            </a:r>
            <a:r>
              <a:rPr lang="en-US" sz="2400" dirty="0" smtClean="0"/>
              <a:t>himself wrote the introduction of </a:t>
            </a:r>
            <a:r>
              <a:rPr lang="en-US" sz="2400" i="1" dirty="0" err="1" smtClean="0"/>
              <a:t>Thakurmar</a:t>
            </a:r>
            <a:r>
              <a:rPr lang="en-US" sz="2400" i="1" dirty="0" smtClean="0"/>
              <a:t> </a:t>
            </a:r>
            <a:r>
              <a:rPr lang="en-US" sz="2400" i="1" dirty="0" err="1" smtClean="0"/>
              <a:t>Jhuli</a:t>
            </a:r>
            <a:r>
              <a:rPr lang="en-US" sz="2400" i="1" dirty="0" smtClean="0"/>
              <a:t>. Even today many parents consider this book a classic choice for</a:t>
            </a:r>
          </a:p>
          <a:p>
            <a:pPr algn="just"/>
            <a:r>
              <a:rPr lang="en-US" sz="2400" dirty="0" smtClean="0"/>
              <a:t>their children. Some children of this age do not like reading books in printed version. Many of the stories of </a:t>
            </a:r>
            <a:r>
              <a:rPr lang="en-US" sz="2400" i="1" dirty="0" err="1" smtClean="0"/>
              <a:t>Takurmar</a:t>
            </a:r>
            <a:r>
              <a:rPr lang="en-US" sz="2400" i="1" dirty="0" smtClean="0"/>
              <a:t> </a:t>
            </a:r>
            <a:r>
              <a:rPr lang="en-US" sz="2400" i="1" dirty="0" err="1" smtClean="0"/>
              <a:t>Jhuli</a:t>
            </a:r>
            <a:r>
              <a:rPr lang="en-US" sz="2400" i="1" dirty="0" smtClean="0"/>
              <a:t> are now also available in the form of videos, audio-CDs, and e-books.</a:t>
            </a:r>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b="1" dirty="0" smtClean="0"/>
              <a:t>7. </a:t>
            </a:r>
            <a:r>
              <a:rPr lang="en-US" sz="3200" b="1" dirty="0" smtClean="0"/>
              <a:t>Put the following parts of the story in correct order to rewrite the whole story. 		1x 8 = 8</a:t>
            </a:r>
          </a:p>
          <a:p>
            <a:pPr algn="just"/>
            <a:endParaRPr lang="en-US" sz="3200" b="1" dirty="0" smtClean="0"/>
          </a:p>
          <a:p>
            <a:pPr algn="just"/>
            <a:r>
              <a:rPr lang="en-US" sz="2400" b="1" dirty="0" smtClean="0"/>
              <a:t>a) </a:t>
            </a:r>
            <a:r>
              <a:rPr lang="en-US" sz="2000" b="1" dirty="0" smtClean="0"/>
              <a:t>When he arrived at the farm he saw a farmer standing outside surrounded by many three legged chickens.</a:t>
            </a:r>
          </a:p>
          <a:p>
            <a:pPr algn="just"/>
            <a:r>
              <a:rPr lang="en-US" sz="2400" b="1" dirty="0" smtClean="0"/>
              <a:t>b) </a:t>
            </a:r>
            <a:r>
              <a:rPr lang="en-US" sz="2000" b="1" dirty="0" smtClean="0"/>
              <a:t>The farmer replied, "Yes, I breed them because my wife and my son live here and we all like to eat chicken legs. Since a chicken only has two legs, I breed this three legged ones so we could all eat our favorite piece."</a:t>
            </a:r>
          </a:p>
          <a:p>
            <a:pPr algn="just"/>
            <a:r>
              <a:rPr lang="en-US" sz="2400" b="1" dirty="0" smtClean="0"/>
              <a:t>c) </a:t>
            </a:r>
            <a:r>
              <a:rPr lang="en-US" sz="2000" b="1" dirty="0" smtClean="0"/>
              <a:t>The man decided to drive faster to see if the chicken could follow the speed. As he went faster and faster, so did the chicken.</a:t>
            </a:r>
          </a:p>
          <a:p>
            <a:pPr algn="just"/>
            <a:r>
              <a:rPr lang="en-US" sz="2400" b="1" dirty="0" smtClean="0"/>
              <a:t>d) </a:t>
            </a:r>
            <a:r>
              <a:rPr lang="en-US" sz="2000" b="1" dirty="0" smtClean="0"/>
              <a:t>One day, a man was driving in the countryside when he saw a three legged chicken running down the road next to his car.</a:t>
            </a:r>
          </a:p>
          <a:p>
            <a:pPr algn="just"/>
            <a:r>
              <a:rPr lang="en-US" sz="2400" b="1" dirty="0" smtClean="0"/>
              <a:t>e) </a:t>
            </a:r>
            <a:r>
              <a:rPr lang="en-US" sz="2000" b="1" dirty="0" smtClean="0"/>
              <a:t>"Are these your chickens?" the man asked.</a:t>
            </a:r>
          </a:p>
          <a:p>
            <a:pPr algn="just"/>
            <a:r>
              <a:rPr lang="en-US" sz="2400" b="1" dirty="0" smtClean="0"/>
              <a:t>f) </a:t>
            </a:r>
            <a:r>
              <a:rPr lang="en-US" sz="2000" b="1" dirty="0" smtClean="0"/>
              <a:t>"I don’t know. I haven't caught one yet!"</a:t>
            </a:r>
          </a:p>
          <a:p>
            <a:pPr algn="just"/>
            <a:r>
              <a:rPr lang="en-US" sz="2400" b="1" dirty="0" smtClean="0"/>
              <a:t>g) </a:t>
            </a:r>
            <a:r>
              <a:rPr lang="en-US" sz="2000" b="1" dirty="0" smtClean="0"/>
              <a:t>Suddenly the chicken stopped running next to the car and ran down a country road towards a farm. The man decided to follow the chicken to the farm.</a:t>
            </a:r>
          </a:p>
          <a:p>
            <a:pPr algn="just"/>
            <a:r>
              <a:rPr lang="en-US" sz="2400" b="1" dirty="0" smtClean="0"/>
              <a:t>h) </a:t>
            </a:r>
            <a:r>
              <a:rPr lang="en-US" sz="2000" b="1" dirty="0" smtClean="0"/>
              <a:t>"That's amazing!" said the driver "How do they taste?"</a:t>
            </a:r>
          </a:p>
          <a:p>
            <a:pPr algn="ct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23"/>
            <a:ext cx="9143999" cy="6858000"/>
          </a:xfrm>
          <a:prstGeom prst="rect">
            <a:avLst/>
          </a:prstGeom>
          <a:solidFill>
            <a:srgbClr val="3399FF"/>
          </a:solidFill>
        </p:spPr>
        <p:txBody>
          <a:bodyPr wrap="square" lIns="91440" tIns="45720" rIns="91440" bIns="45720">
            <a:spAutoFit/>
          </a:bodyPr>
          <a:lstStyle/>
          <a:p>
            <a:pPr algn="ctr"/>
            <a:endPar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Suggested Answer</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rot="16200000" flipH="1">
            <a:off x="-2708963" y="3414123"/>
            <a:ext cx="6675120"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3" name="TextBox 2"/>
          <p:cNvSpPr txBox="1"/>
          <p:nvPr/>
        </p:nvSpPr>
        <p:spPr>
          <a:xfrm>
            <a:off x="705546" y="654012"/>
            <a:ext cx="8321040" cy="2834640"/>
          </a:xfrm>
          <a:prstGeom prst="rect">
            <a:avLst/>
          </a:prstGeom>
          <a:noFill/>
        </p:spPr>
        <p:txBody>
          <a:bodyPr wrap="square" rtlCol="0">
            <a:spAutoFit/>
          </a:bodyPr>
          <a:lstStyle/>
          <a:p>
            <a:pPr algn="ctr"/>
            <a:r>
              <a:rPr lang="en-US" sz="3600" b="1" u="sng" dirty="0" smtClean="0"/>
              <a:t>Ans. to the Q. No– 7</a:t>
            </a:r>
          </a:p>
          <a:p>
            <a:endParaRPr lang="en-US" i="1" dirty="0" smtClean="0"/>
          </a:p>
          <a:p>
            <a:pPr algn="just"/>
            <a:r>
              <a:rPr lang="en-US" sz="2800" dirty="0" smtClean="0"/>
              <a:t>The parts of stories can appear in the following order: </a:t>
            </a:r>
          </a:p>
          <a:p>
            <a:pPr algn="just"/>
            <a:endParaRPr lang="en-US" sz="3200" dirty="0" smtClean="0"/>
          </a:p>
          <a:p>
            <a:r>
              <a:rPr lang="en-US" sz="3200" dirty="0" smtClean="0"/>
              <a:t>d),  c),  g),  a),  e),  b),  h)  and  f)</a:t>
            </a:r>
          </a:p>
          <a:p>
            <a:endParaRPr lang="en-US" sz="3200" dirty="0" smtClean="0"/>
          </a:p>
          <a:p>
            <a:endParaRPr lang="en-US" dirty="0"/>
          </a:p>
        </p:txBody>
      </p:sp>
      <p:cxnSp>
        <p:nvCxnSpPr>
          <p:cNvPr id="4" name="Straight Connector 3"/>
          <p:cNvCxnSpPr/>
          <p:nvPr/>
        </p:nvCxnSpPr>
        <p:spPr>
          <a:xfrm>
            <a:off x="0" y="654012"/>
            <a:ext cx="9144000" cy="0"/>
          </a:xfrm>
          <a:prstGeom prst="line">
            <a:avLst/>
          </a:prstGeom>
        </p:spPr>
        <p:style>
          <a:lnRef idx="3">
            <a:schemeClr val="dk1"/>
          </a:lnRef>
          <a:fillRef idx="0">
            <a:schemeClr val="dk1"/>
          </a:fillRef>
          <a:effectRef idx="2">
            <a:schemeClr val="dk1"/>
          </a:effectRef>
          <a:fontRef idx="minor">
            <a:schemeClr val="tx1"/>
          </a:fontRef>
        </p:style>
      </p:cxnSp>
      <p:graphicFrame>
        <p:nvGraphicFramePr>
          <p:cNvPr id="5" name="Table 4"/>
          <p:cNvGraphicFramePr>
            <a:graphicFrameLocks noGrp="1"/>
          </p:cNvGraphicFramePr>
          <p:nvPr/>
        </p:nvGraphicFramePr>
        <p:xfrm>
          <a:off x="1431882" y="1603350"/>
          <a:ext cx="6096000" cy="1280160"/>
        </p:xfrm>
        <a:graphic>
          <a:graphicData uri="http://schemas.openxmlformats.org/drawingml/2006/table">
            <a:tbl>
              <a:tblPr firstRow="1" bandRow="1">
                <a:tableStyleId>{5940675A-B579-460E-94D1-54222C63F5DA}</a:tableStyleId>
              </a:tblPr>
              <a:tblGrid>
                <a:gridCol w="762000"/>
                <a:gridCol w="762000"/>
                <a:gridCol w="762000"/>
                <a:gridCol w="762000"/>
                <a:gridCol w="762000"/>
                <a:gridCol w="762000"/>
                <a:gridCol w="762000"/>
                <a:gridCol w="762000"/>
              </a:tblGrid>
              <a:tr h="370840">
                <a:tc>
                  <a:txBody>
                    <a:bodyPr/>
                    <a:lstStyle/>
                    <a:p>
                      <a:pPr algn="ctr"/>
                      <a:r>
                        <a:rPr lang="en-US" sz="3600" b="1" dirty="0" smtClean="0"/>
                        <a:t>1</a:t>
                      </a:r>
                      <a:endParaRPr lang="en-US" sz="3600" b="1" dirty="0"/>
                    </a:p>
                  </a:txBody>
                  <a:tcPr/>
                </a:tc>
                <a:tc>
                  <a:txBody>
                    <a:bodyPr/>
                    <a:lstStyle/>
                    <a:p>
                      <a:pPr algn="ctr"/>
                      <a:r>
                        <a:rPr lang="en-US" sz="3600" b="1" dirty="0" smtClean="0"/>
                        <a:t>2</a:t>
                      </a:r>
                      <a:endParaRPr lang="en-US" sz="3600" b="1" dirty="0"/>
                    </a:p>
                  </a:txBody>
                  <a:tcPr/>
                </a:tc>
                <a:tc>
                  <a:txBody>
                    <a:bodyPr/>
                    <a:lstStyle/>
                    <a:p>
                      <a:pPr algn="ctr"/>
                      <a:r>
                        <a:rPr lang="en-US" sz="3600" b="1" dirty="0" smtClean="0"/>
                        <a:t>3</a:t>
                      </a:r>
                      <a:endParaRPr lang="en-US" sz="3600" b="1" dirty="0"/>
                    </a:p>
                  </a:txBody>
                  <a:tcPr/>
                </a:tc>
                <a:tc>
                  <a:txBody>
                    <a:bodyPr/>
                    <a:lstStyle/>
                    <a:p>
                      <a:pPr algn="ctr"/>
                      <a:r>
                        <a:rPr lang="en-US" sz="3600" b="1" dirty="0" smtClean="0"/>
                        <a:t>4</a:t>
                      </a:r>
                      <a:endParaRPr lang="en-US" sz="3600" b="1" dirty="0"/>
                    </a:p>
                  </a:txBody>
                  <a:tcPr/>
                </a:tc>
                <a:tc>
                  <a:txBody>
                    <a:bodyPr/>
                    <a:lstStyle/>
                    <a:p>
                      <a:pPr algn="ctr"/>
                      <a:r>
                        <a:rPr lang="en-US" sz="3600" b="1" dirty="0" smtClean="0"/>
                        <a:t>5</a:t>
                      </a:r>
                      <a:endParaRPr lang="en-US" sz="3600" b="1" dirty="0"/>
                    </a:p>
                  </a:txBody>
                  <a:tcPr/>
                </a:tc>
                <a:tc>
                  <a:txBody>
                    <a:bodyPr/>
                    <a:lstStyle/>
                    <a:p>
                      <a:pPr algn="ctr"/>
                      <a:r>
                        <a:rPr lang="en-US" sz="3600" b="1" dirty="0" smtClean="0"/>
                        <a:t>6</a:t>
                      </a:r>
                      <a:endParaRPr lang="en-US" sz="3600" b="1" dirty="0"/>
                    </a:p>
                  </a:txBody>
                  <a:tcPr/>
                </a:tc>
                <a:tc>
                  <a:txBody>
                    <a:bodyPr/>
                    <a:lstStyle/>
                    <a:p>
                      <a:pPr algn="ctr"/>
                      <a:r>
                        <a:rPr lang="en-US" sz="3600" b="1" dirty="0" smtClean="0"/>
                        <a:t>7</a:t>
                      </a:r>
                      <a:endParaRPr lang="en-US" sz="3600" b="1" dirty="0"/>
                    </a:p>
                  </a:txBody>
                  <a:tcPr/>
                </a:tc>
                <a:tc>
                  <a:txBody>
                    <a:bodyPr/>
                    <a:lstStyle/>
                    <a:p>
                      <a:pPr algn="ctr"/>
                      <a:r>
                        <a:rPr lang="en-US" sz="3600" b="1" dirty="0" smtClean="0"/>
                        <a:t>8</a:t>
                      </a:r>
                      <a:endParaRPr lang="en-US" sz="3600" b="1" dirty="0"/>
                    </a:p>
                  </a:txBody>
                  <a:tcPr/>
                </a:tc>
              </a:tr>
              <a:tr h="370840">
                <a:tc>
                  <a:txBody>
                    <a:bodyPr/>
                    <a:lstStyle/>
                    <a:p>
                      <a:pPr algn="ctr"/>
                      <a:r>
                        <a:rPr lang="en-US" sz="3600" b="1" dirty="0" smtClean="0"/>
                        <a:t>d</a:t>
                      </a:r>
                      <a:endParaRPr lang="en-US" sz="3600" b="1" dirty="0"/>
                    </a:p>
                  </a:txBody>
                  <a:tcPr/>
                </a:tc>
                <a:tc>
                  <a:txBody>
                    <a:bodyPr/>
                    <a:lstStyle/>
                    <a:p>
                      <a:pPr algn="ctr"/>
                      <a:r>
                        <a:rPr lang="en-US" sz="3600" b="1" dirty="0" smtClean="0"/>
                        <a:t>c</a:t>
                      </a:r>
                      <a:endParaRPr lang="en-US" sz="3600" b="1" dirty="0"/>
                    </a:p>
                  </a:txBody>
                  <a:tcPr/>
                </a:tc>
                <a:tc>
                  <a:txBody>
                    <a:bodyPr/>
                    <a:lstStyle/>
                    <a:p>
                      <a:pPr algn="ctr"/>
                      <a:r>
                        <a:rPr lang="en-US" sz="3600" b="1" dirty="0" smtClean="0"/>
                        <a:t>g</a:t>
                      </a:r>
                      <a:endParaRPr lang="en-US" sz="3600" b="1" dirty="0"/>
                    </a:p>
                  </a:txBody>
                  <a:tcPr/>
                </a:tc>
                <a:tc>
                  <a:txBody>
                    <a:bodyPr/>
                    <a:lstStyle/>
                    <a:p>
                      <a:pPr algn="ctr"/>
                      <a:r>
                        <a:rPr lang="en-US" sz="3600" b="1" dirty="0" smtClean="0"/>
                        <a:t>a</a:t>
                      </a:r>
                      <a:endParaRPr lang="en-US" sz="3600" b="1" dirty="0"/>
                    </a:p>
                  </a:txBody>
                  <a:tcPr/>
                </a:tc>
                <a:tc>
                  <a:txBody>
                    <a:bodyPr/>
                    <a:lstStyle/>
                    <a:p>
                      <a:pPr algn="ctr"/>
                      <a:r>
                        <a:rPr lang="en-US" sz="3600" b="1" dirty="0" smtClean="0"/>
                        <a:t>e</a:t>
                      </a:r>
                      <a:endParaRPr lang="en-US" sz="3600" b="1" dirty="0"/>
                    </a:p>
                  </a:txBody>
                  <a:tcPr/>
                </a:tc>
                <a:tc>
                  <a:txBody>
                    <a:bodyPr/>
                    <a:lstStyle/>
                    <a:p>
                      <a:pPr algn="ctr"/>
                      <a:r>
                        <a:rPr lang="en-US" sz="3600" b="1" dirty="0" smtClean="0"/>
                        <a:t>b</a:t>
                      </a:r>
                      <a:endParaRPr lang="en-US" sz="3600" b="1" dirty="0"/>
                    </a:p>
                  </a:txBody>
                  <a:tcPr/>
                </a:tc>
                <a:tc>
                  <a:txBody>
                    <a:bodyPr/>
                    <a:lstStyle/>
                    <a:p>
                      <a:pPr algn="ctr"/>
                      <a:r>
                        <a:rPr lang="en-US" sz="3600" b="1" dirty="0" smtClean="0"/>
                        <a:t>h</a:t>
                      </a:r>
                      <a:endParaRPr lang="en-US" sz="3600" b="1" dirty="0"/>
                    </a:p>
                  </a:txBody>
                  <a:tcPr/>
                </a:tc>
                <a:tc>
                  <a:txBody>
                    <a:bodyPr/>
                    <a:lstStyle/>
                    <a:p>
                      <a:pPr algn="ctr"/>
                      <a:r>
                        <a:rPr lang="en-US" sz="3600" b="1" dirty="0" smtClean="0"/>
                        <a:t>f</a:t>
                      </a:r>
                      <a:endParaRPr lang="en-US" sz="3600" b="1" dirty="0"/>
                    </a:p>
                  </a:txBody>
                  <a:tcPr/>
                </a:tc>
              </a:tr>
            </a:tbl>
          </a:graphicData>
        </a:graphic>
      </p:graphicFrame>
      <p:sp>
        <p:nvSpPr>
          <p:cNvPr id="6" name="TextBox 5"/>
          <p:cNvSpPr txBox="1"/>
          <p:nvPr/>
        </p:nvSpPr>
        <p:spPr>
          <a:xfrm>
            <a:off x="628596" y="654012"/>
            <a:ext cx="8321040" cy="1415772"/>
          </a:xfrm>
          <a:prstGeom prst="rect">
            <a:avLst/>
          </a:prstGeom>
          <a:noFill/>
        </p:spPr>
        <p:txBody>
          <a:bodyPr wrap="square" rtlCol="0">
            <a:spAutoFit/>
          </a:bodyPr>
          <a:lstStyle/>
          <a:p>
            <a:pPr algn="ctr"/>
            <a:r>
              <a:rPr lang="en-US" sz="3600" b="1" u="sng" dirty="0" smtClean="0"/>
              <a:t>Ans. to the Q. No– 7</a:t>
            </a:r>
          </a:p>
          <a:p>
            <a:endParaRPr lang="en-US" sz="3200" dirty="0" smtClean="0"/>
          </a:p>
          <a:p>
            <a:endParaRPr lang="en-US" dirty="0"/>
          </a:p>
        </p:txBody>
      </p:sp>
      <p:sp>
        <p:nvSpPr>
          <p:cNvPr id="7" name="Oval 6"/>
          <p:cNvSpPr/>
          <p:nvPr/>
        </p:nvSpPr>
        <p:spPr>
          <a:xfrm>
            <a:off x="3111480" y="2260584"/>
            <a:ext cx="2665449" cy="1277955"/>
          </a:xfrm>
          <a:prstGeom prst="ellipse">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bg1"/>
                </a:solidFill>
              </a:rPr>
              <a:t>OR</a:t>
            </a:r>
            <a:endParaRPr lang="en-US" sz="6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1" nodeType="clickEffect">
                                  <p:stCondLst>
                                    <p:cond delay="0"/>
                                  </p:stCondLst>
                                  <p:childTnLst>
                                    <p:animEffect transition="out" filter="fade">
                                      <p:cBhvr>
                                        <p:cTn id="14" dur="1000"/>
                                        <p:tgtEl>
                                          <p:spTgt spid="3"/>
                                        </p:tgtEl>
                                      </p:cBhvr>
                                    </p:animEffect>
                                    <p:anim calcmode="lin" valueType="num">
                                      <p:cBhvr>
                                        <p:cTn id="15" dur="1000"/>
                                        <p:tgtEl>
                                          <p:spTgt spid="3"/>
                                        </p:tgtEl>
                                        <p:attrNameLst>
                                          <p:attrName>ppt_x</p:attrName>
                                        </p:attrNameLst>
                                      </p:cBhvr>
                                      <p:tavLst>
                                        <p:tav tm="0">
                                          <p:val>
                                            <p:strVal val="ppt_x"/>
                                          </p:val>
                                        </p:tav>
                                        <p:tav tm="100000">
                                          <p:val>
                                            <p:strVal val="ppt_x"/>
                                          </p:val>
                                        </p:tav>
                                      </p:tavLst>
                                    </p:anim>
                                    <p:anim calcmode="lin" valueType="num">
                                      <p:cBhvr>
                                        <p:cTn id="16" dur="100" decel="100000"/>
                                        <p:tgtEl>
                                          <p:spTgt spid="3"/>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3"/>
                                        </p:tgtEl>
                                        <p:attrNameLst>
                                          <p:attrName>ppt_y</p:attrName>
                                        </p:attrNameLst>
                                      </p:cBhvr>
                                      <p:tavLst>
                                        <p:tav tm="0">
                                          <p:val>
                                            <p:strVal val="ppt_y"/>
                                          </p:val>
                                        </p:tav>
                                        <p:tav tm="100000">
                                          <p:val>
                                            <p:strVal val="ppt_y+1"/>
                                          </p:val>
                                        </p:tav>
                                      </p:tavLst>
                                    </p:anim>
                                    <p:set>
                                      <p:cBhvr>
                                        <p:cTn id="18" dur="1" fill="hold">
                                          <p:stCondLst>
                                            <p:cond delay="9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7"/>
                                        </p:tgtEl>
                                        <p:attrNameLst>
                                          <p:attrName>ppt_x</p:attrName>
                                        </p:attrNameLst>
                                      </p:cBhvr>
                                      <p:tavLst>
                                        <p:tav tm="0">
                                          <p:val>
                                            <p:strVal val="ppt_x"/>
                                          </p:val>
                                        </p:tav>
                                        <p:tav tm="100000">
                                          <p:val>
                                            <p:strVal val="ppt_x"/>
                                          </p:val>
                                        </p:tav>
                                      </p:tavLst>
                                    </p:anim>
                                    <p:anim calcmode="lin" valueType="num">
                                      <p:cBhvr additive="base">
                                        <p:cTn id="28" dur="500"/>
                                        <p:tgtEl>
                                          <p:spTgt spid="7"/>
                                        </p:tgtEl>
                                        <p:attrNameLst>
                                          <p:attrName>ppt_y</p:attrName>
                                        </p:attrNameLst>
                                      </p:cBhvr>
                                      <p:tavLst>
                                        <p:tav tm="0">
                                          <p:val>
                                            <p:strVal val="ppt_y"/>
                                          </p:val>
                                        </p:tav>
                                        <p:tav tm="100000">
                                          <p:val>
                                            <p:strVal val="1+ppt_h/2"/>
                                          </p:val>
                                        </p:tav>
                                      </p:tavLst>
                                    </p:anim>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strVal val="#ppt_w*0.05"/>
                                          </p:val>
                                        </p:tav>
                                        <p:tav tm="100000">
                                          <p:val>
                                            <p:strVal val="#ppt_w"/>
                                          </p:val>
                                        </p:tav>
                                      </p:tavLst>
                                    </p:anim>
                                    <p:anim calcmode="lin" valueType="num">
                                      <p:cBhvr>
                                        <p:cTn id="35" dur="500" fill="hold"/>
                                        <p:tgtEl>
                                          <p:spTgt spid="6"/>
                                        </p:tgtEl>
                                        <p:attrNameLst>
                                          <p:attrName>ppt_h</p:attrName>
                                        </p:attrNameLst>
                                      </p:cBhvr>
                                      <p:tavLst>
                                        <p:tav tm="0">
                                          <p:val>
                                            <p:strVal val="#ppt_h"/>
                                          </p:val>
                                        </p:tav>
                                        <p:tav tm="100000">
                                          <p:val>
                                            <p:strVal val="#ppt_h"/>
                                          </p:val>
                                        </p:tav>
                                      </p:tavLst>
                                    </p:anim>
                                    <p:anim calcmode="lin" valueType="num">
                                      <p:cBhvr>
                                        <p:cTn id="36" dur="500" fill="hold"/>
                                        <p:tgtEl>
                                          <p:spTgt spid="6"/>
                                        </p:tgtEl>
                                        <p:attrNameLst>
                                          <p:attrName>ppt_x</p:attrName>
                                        </p:attrNameLst>
                                      </p:cBhvr>
                                      <p:tavLst>
                                        <p:tav tm="0">
                                          <p:val>
                                            <p:strVal val="#ppt_x-.2"/>
                                          </p:val>
                                        </p:tav>
                                        <p:tav tm="100000">
                                          <p:val>
                                            <p:strVal val="#ppt_x"/>
                                          </p:val>
                                        </p:tav>
                                      </p:tavLst>
                                    </p:anim>
                                    <p:anim calcmode="lin" valueType="num">
                                      <p:cBhvr>
                                        <p:cTn id="37" dur="500" fill="hold"/>
                                        <p:tgtEl>
                                          <p:spTgt spid="6"/>
                                        </p:tgtEl>
                                        <p:attrNameLst>
                                          <p:attrName>ppt_y</p:attrName>
                                        </p:attrNameLst>
                                      </p:cBhvr>
                                      <p:tavLst>
                                        <p:tav tm="0">
                                          <p:val>
                                            <p:strVal val="#ppt_y"/>
                                          </p:val>
                                        </p:tav>
                                        <p:tav tm="100000">
                                          <p:val>
                                            <p:strVal val="#ppt_y"/>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from="(-#ppt_w/2)" to="(#ppt_x)" calcmode="lin" valueType="num">
                                      <p:cBhvr>
                                        <p:cTn id="43" dur="600" fill="hold">
                                          <p:stCondLst>
                                            <p:cond delay="0"/>
                                          </p:stCondLst>
                                        </p:cTn>
                                        <p:tgtEl>
                                          <p:spTgt spid="5"/>
                                        </p:tgtEl>
                                        <p:attrNameLst>
                                          <p:attrName>ppt_x</p:attrName>
                                        </p:attrNameLst>
                                      </p:cBhvr>
                                    </p:anim>
                                    <p:anim from="0" to="-1.0" calcmode="lin" valueType="num">
                                      <p:cBhvr>
                                        <p:cTn id="44" dur="200" decel="50000" autoRev="1" fill="hold">
                                          <p:stCondLst>
                                            <p:cond delay="600"/>
                                          </p:stCondLst>
                                        </p:cTn>
                                        <p:tgtEl>
                                          <p:spTgt spid="5"/>
                                        </p:tgtEl>
                                        <p:attrNameLst>
                                          <p:attrName>xshear</p:attrName>
                                        </p:attrNameLst>
                                      </p:cBhvr>
                                    </p:anim>
                                    <p:animScale>
                                      <p:cBhvr>
                                        <p:cTn id="45" dur="200" decel="100000" autoRev="1" fill="hold">
                                          <p:stCondLst>
                                            <p:cond delay="600"/>
                                          </p:stCondLst>
                                        </p:cTn>
                                        <p:tgtEl>
                                          <p:spTgt spid="5"/>
                                        </p:tgtEl>
                                      </p:cBhvr>
                                      <p:from x="100000" y="100000"/>
                                      <p:to x="80000" y="100000"/>
                                    </p:animScale>
                                    <p:anim by="(#ppt_h/3+#ppt_w*0.1)" calcmode="lin" valueType="num">
                                      <p:cBhvr additive="sum">
                                        <p:cTn id="46"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799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4800" b="1" dirty="0" smtClean="0">
                <a:solidFill>
                  <a:schemeClr val="tx1"/>
                </a:solidFill>
              </a:rPr>
              <a:t>8. </a:t>
            </a:r>
            <a:r>
              <a:rPr lang="en-US" sz="3200" b="1" dirty="0" smtClean="0"/>
              <a:t>Answer the following questions to write a paragraph on </a:t>
            </a:r>
            <a:r>
              <a:rPr lang="en-US" sz="3200" b="1" i="1" dirty="0" smtClean="0"/>
              <a:t>Your Most </a:t>
            </a:r>
            <a:r>
              <a:rPr lang="en-US" sz="3200" b="1" i="1" dirty="0" err="1" smtClean="0"/>
              <a:t>Favourite</a:t>
            </a:r>
            <a:r>
              <a:rPr lang="en-US" sz="3200" b="1" i="1" dirty="0" smtClean="0"/>
              <a:t> Song. You </a:t>
            </a:r>
            <a:r>
              <a:rPr lang="en-US" sz="3200" b="1" dirty="0" smtClean="0"/>
              <a:t>should write about 250 words. 			10</a:t>
            </a:r>
          </a:p>
          <a:p>
            <a:pPr lvl="1" algn="just"/>
            <a:endParaRPr lang="en-US" sz="3200" b="1" dirty="0" smtClean="0"/>
          </a:p>
          <a:p>
            <a:pPr lvl="1"/>
            <a:r>
              <a:rPr lang="en-US" sz="2400" b="1" dirty="0" smtClean="0"/>
              <a:t>a) What is your </a:t>
            </a:r>
            <a:r>
              <a:rPr lang="en-US" sz="2400" b="1" dirty="0" err="1" smtClean="0"/>
              <a:t>favourite</a:t>
            </a:r>
            <a:r>
              <a:rPr lang="en-US" sz="2400" b="1" dirty="0" smtClean="0"/>
              <a:t> song?</a:t>
            </a:r>
          </a:p>
          <a:p>
            <a:pPr lvl="1"/>
            <a:r>
              <a:rPr lang="en-US" sz="2400" b="1" dirty="0" smtClean="0"/>
              <a:t>b) Who is the writer of the song lyrics?</a:t>
            </a:r>
          </a:p>
          <a:p>
            <a:pPr lvl="1"/>
            <a:r>
              <a:rPr lang="en-US" sz="2400" b="1" dirty="0" smtClean="0"/>
              <a:t>c) What kind of song is it?</a:t>
            </a:r>
          </a:p>
          <a:p>
            <a:pPr lvl="1"/>
            <a:r>
              <a:rPr lang="en-US" sz="2400" b="1" dirty="0" smtClean="0"/>
              <a:t>d) What is said in the song?</a:t>
            </a:r>
          </a:p>
          <a:p>
            <a:pPr lvl="1"/>
            <a:r>
              <a:rPr lang="en-US" sz="2400" b="1" dirty="0" smtClean="0"/>
              <a:t>e) Why do you like this song?</a:t>
            </a:r>
          </a:p>
          <a:p>
            <a:pPr algn="ct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23"/>
            <a:ext cx="9143999" cy="6858000"/>
          </a:xfrm>
          <a:prstGeom prst="rect">
            <a:avLst/>
          </a:prstGeom>
          <a:solidFill>
            <a:srgbClr val="3399FF"/>
          </a:solidFill>
        </p:spPr>
        <p:txBody>
          <a:bodyPr wrap="square" lIns="91440" tIns="45720" rIns="91440" bIns="45720">
            <a:spAutoFit/>
          </a:bodyPr>
          <a:lstStyle/>
          <a:p>
            <a:pPr algn="ctr"/>
            <a:endPar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Suggested Answer</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rot="16200000" flipH="1">
            <a:off x="-2708963" y="3414123"/>
            <a:ext cx="6675120"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 name="Straight Connector 2"/>
          <p:cNvCxnSpPr/>
          <p:nvPr/>
        </p:nvCxnSpPr>
        <p:spPr>
          <a:xfrm>
            <a:off x="0" y="434934"/>
            <a:ext cx="9144000" cy="0"/>
          </a:xfrm>
          <a:prstGeom prst="line">
            <a:avLst/>
          </a:prstGeom>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774648" y="434934"/>
            <a:ext cx="8259813" cy="6355586"/>
          </a:xfrm>
          <a:prstGeom prst="rect">
            <a:avLst/>
          </a:prstGeom>
          <a:noFill/>
        </p:spPr>
        <p:txBody>
          <a:bodyPr wrap="square" rtlCol="0">
            <a:spAutoFit/>
          </a:bodyPr>
          <a:lstStyle/>
          <a:p>
            <a:pPr algn="ctr"/>
            <a:r>
              <a:rPr lang="en-US" sz="3200" b="1" u="sng" dirty="0" smtClean="0"/>
              <a:t>Ans. to the Q. No– 8</a:t>
            </a:r>
          </a:p>
          <a:p>
            <a:pPr algn="ctr"/>
            <a:endParaRPr lang="en-US" sz="2400" b="1" dirty="0" smtClean="0"/>
          </a:p>
          <a:p>
            <a:pPr algn="ctr"/>
            <a:r>
              <a:rPr lang="en-US" sz="2400" b="1" dirty="0" smtClean="0"/>
              <a:t>My Most </a:t>
            </a:r>
            <a:r>
              <a:rPr lang="en-US" sz="2400" b="1" dirty="0" err="1" smtClean="0"/>
              <a:t>Favourite</a:t>
            </a:r>
            <a:r>
              <a:rPr lang="en-US" sz="2400" b="1" dirty="0" smtClean="0"/>
              <a:t> Song</a:t>
            </a:r>
          </a:p>
          <a:p>
            <a:pPr algn="ctr"/>
            <a:endParaRPr lang="en-US" sz="2400" b="1" dirty="0" smtClean="0"/>
          </a:p>
          <a:p>
            <a:pPr algn="just"/>
            <a:r>
              <a:rPr lang="en-US" sz="1700" dirty="0" smtClean="0"/>
              <a:t>There are many songs that appeal to my mind. In fact, the list of my </a:t>
            </a:r>
            <a:r>
              <a:rPr lang="en-US" sz="1700" dirty="0" err="1" smtClean="0"/>
              <a:t>favourite</a:t>
            </a:r>
            <a:r>
              <a:rPr lang="en-US" sz="1700" dirty="0" smtClean="0"/>
              <a:t> songs is rather long. But if I am asked to choose my most </a:t>
            </a:r>
            <a:r>
              <a:rPr lang="en-US" sz="1700" dirty="0" err="1" smtClean="0"/>
              <a:t>favourite</a:t>
            </a:r>
            <a:r>
              <a:rPr lang="en-US" sz="1700" dirty="0" smtClean="0"/>
              <a:t> song, I have to mention just one that comes to my mind instantly. The song is known as ‘</a:t>
            </a:r>
            <a:r>
              <a:rPr lang="en-US" sz="1700" dirty="0" err="1" smtClean="0"/>
              <a:t>Dhana</a:t>
            </a:r>
            <a:r>
              <a:rPr lang="en-US" sz="1700" dirty="0" smtClean="0"/>
              <a:t> </a:t>
            </a:r>
            <a:r>
              <a:rPr lang="en-US" sz="1700" dirty="0" err="1" smtClean="0"/>
              <a:t>dhanyo</a:t>
            </a:r>
            <a:r>
              <a:rPr lang="en-US" sz="1700" dirty="0" smtClean="0"/>
              <a:t> </a:t>
            </a:r>
            <a:r>
              <a:rPr lang="en-US" sz="1700" dirty="0" err="1" smtClean="0"/>
              <a:t>pushpo</a:t>
            </a:r>
            <a:r>
              <a:rPr lang="en-US" sz="1700" dirty="0" smtClean="0"/>
              <a:t> </a:t>
            </a:r>
            <a:r>
              <a:rPr lang="en-US" sz="1700" dirty="0" err="1" smtClean="0"/>
              <a:t>bhora</a:t>
            </a:r>
            <a:r>
              <a:rPr lang="en-US" sz="1700" dirty="0" smtClean="0"/>
              <a:t>.” This song is written and composed by the great poet and lyricist </a:t>
            </a:r>
            <a:r>
              <a:rPr lang="en-US" sz="1700" dirty="0" err="1" smtClean="0"/>
              <a:t>Dwijendralal</a:t>
            </a:r>
            <a:r>
              <a:rPr lang="en-US" sz="1700" dirty="0" smtClean="0"/>
              <a:t> Roy, popularly known as D.L. Roy. This is a song of patriotism which reflects the glory of our motherland. This is one of the most beautiful patriotic songs I have ever heard. It is said in the song that our mother land is the queen of all the lands on this earth and it is made of dreams and enfolded with memories. The song is a tribute to the matchless natural richness of our motherland. Throughout the song we have vivid descriptions of the wonderful natural blessings, love and affection that we enjoy in this land. The song ends with the yarning that this land that nurtured us from our birth will be the place of our final breath on earth. A sense of pride fills me when I listen to this composition. I salute my motherland as I listen to this song. It depicts our love and respect for our own country and nation. There is one more reason why this song is so close to my heart. I grew up listening to this song. Every time I listen to this song, I go back to my mother’s lap and hear her melodious voice singing “</a:t>
            </a:r>
            <a:r>
              <a:rPr lang="en-US" sz="1700" dirty="0" err="1" smtClean="0"/>
              <a:t>Sokol</a:t>
            </a:r>
            <a:r>
              <a:rPr lang="en-US" sz="1700" dirty="0" smtClean="0"/>
              <a:t> </a:t>
            </a:r>
            <a:r>
              <a:rPr lang="en-US" sz="1700" dirty="0" err="1" smtClean="0"/>
              <a:t>desher</a:t>
            </a:r>
            <a:r>
              <a:rPr lang="en-US" sz="1700" dirty="0" smtClean="0"/>
              <a:t> </a:t>
            </a:r>
            <a:r>
              <a:rPr lang="en-US" sz="1700" dirty="0" err="1" smtClean="0"/>
              <a:t>rani</a:t>
            </a:r>
            <a:r>
              <a:rPr lang="en-US" sz="1700" dirty="0" smtClean="0"/>
              <a:t> she je </a:t>
            </a:r>
            <a:r>
              <a:rPr lang="en-US" sz="1700" dirty="0" err="1" smtClean="0"/>
              <a:t>amar</a:t>
            </a:r>
            <a:r>
              <a:rPr lang="en-US" sz="1700" dirty="0" smtClean="0"/>
              <a:t> </a:t>
            </a:r>
            <a:r>
              <a:rPr lang="en-US" sz="1700" dirty="0" err="1" smtClean="0"/>
              <a:t>jonmobhmi</a:t>
            </a:r>
            <a:r>
              <a:rPr lang="en-US" sz="1700" dirty="0" smtClean="0"/>
              <a:t>”.  </a:t>
            </a:r>
            <a:r>
              <a:rPr lang="en-US" sz="1700" b="1" dirty="0" smtClean="0">
                <a:solidFill>
                  <a:srgbClr val="FF0000"/>
                </a:solidFill>
              </a:rPr>
              <a:t>(268 words)</a:t>
            </a:r>
          </a:p>
          <a:p>
            <a:endParaRPr lang="en-US" dirty="0"/>
          </a:p>
        </p:txBody>
      </p:sp>
      <p:sp>
        <p:nvSpPr>
          <p:cNvPr id="5" name="TextBox 4"/>
          <p:cNvSpPr txBox="1"/>
          <p:nvPr/>
        </p:nvSpPr>
        <p:spPr>
          <a:xfrm>
            <a:off x="705546" y="1092168"/>
            <a:ext cx="8321040" cy="731520"/>
          </a:xfrm>
          <a:prstGeom prst="rect">
            <a:avLst/>
          </a:prstGeom>
          <a:solidFill>
            <a:srgbClr val="FFFF00"/>
          </a:solidFill>
        </p:spPr>
        <p:txBody>
          <a:bodyPr wrap="square" rtlCol="0">
            <a:spAutoFit/>
          </a:bodyPr>
          <a:lstStyle/>
          <a:p>
            <a:pPr algn="ctr"/>
            <a:r>
              <a:rPr lang="en-US" sz="3600" b="1" dirty="0" smtClean="0">
                <a:solidFill>
                  <a:srgbClr val="FF0000"/>
                </a:solidFill>
              </a:rPr>
              <a:t>M</a:t>
            </a:r>
            <a:r>
              <a:rPr lang="en-US" sz="3600" b="1" dirty="0" smtClean="0"/>
              <a:t>y </a:t>
            </a:r>
            <a:r>
              <a:rPr lang="en-US" sz="3600" b="1" dirty="0" smtClean="0">
                <a:solidFill>
                  <a:srgbClr val="FF0000"/>
                </a:solidFill>
              </a:rPr>
              <a:t>M</a:t>
            </a:r>
            <a:r>
              <a:rPr lang="en-US" sz="3600" b="1" dirty="0" smtClean="0"/>
              <a:t>ost </a:t>
            </a:r>
            <a:r>
              <a:rPr lang="en-US" sz="3600" b="1" dirty="0" err="1" smtClean="0">
                <a:solidFill>
                  <a:srgbClr val="FF0000"/>
                </a:solidFill>
              </a:rPr>
              <a:t>F</a:t>
            </a:r>
            <a:r>
              <a:rPr lang="en-US" sz="3600" b="1" dirty="0" err="1" smtClean="0"/>
              <a:t>avourite</a:t>
            </a:r>
            <a:r>
              <a:rPr lang="en-US" sz="3600" b="1" dirty="0" smtClean="0"/>
              <a:t> </a:t>
            </a:r>
            <a:r>
              <a:rPr lang="en-US" sz="3600" b="1" dirty="0" smtClean="0">
                <a:solidFill>
                  <a:srgbClr val="FF0000"/>
                </a:solidFill>
              </a:rPr>
              <a:t>S</a:t>
            </a:r>
            <a:r>
              <a:rPr lang="en-US" sz="3600" b="1" dirty="0" smtClean="0"/>
              <a:t>ong</a:t>
            </a:r>
          </a:p>
          <a:p>
            <a:endParaRPr lang="en-US" sz="3200" dirty="0" smtClean="0"/>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0" y="36513"/>
            <a:ext cx="4527613" cy="6824709"/>
          </a:xfrm>
          <a:solidFill>
            <a:srgbClr val="92D050"/>
          </a:solidFill>
          <a:ln w="57150">
            <a:solidFill>
              <a:schemeClr val="tx1"/>
            </a:solidFill>
          </a:ln>
        </p:spPr>
        <p:txBody>
          <a:bodyPr>
            <a:normAutofit/>
          </a:bodyPr>
          <a:lstStyle/>
          <a:p>
            <a:pPr algn="r"/>
            <a:r>
              <a:rPr lang="en-US" sz="5400" b="1" spc="300" dirty="0" smtClean="0">
                <a:solidFill>
                  <a:srgbClr val="FF0000"/>
                </a:solidFill>
                <a:latin typeface="Algerian" pitchFamily="82" charset="0"/>
              </a:rPr>
              <a:t>Subject</a:t>
            </a:r>
            <a:r>
              <a:rPr lang="en-US" sz="3600" b="1" spc="300" dirty="0" smtClean="0"/>
              <a:t/>
            </a:r>
            <a:br>
              <a:rPr lang="en-US" sz="3600" b="1" spc="300" dirty="0" smtClean="0"/>
            </a:br>
            <a:r>
              <a:rPr lang="en-US" sz="3600" dirty="0" smtClean="0"/>
              <a:t/>
            </a:r>
            <a:br>
              <a:rPr lang="en-US" sz="3600" dirty="0" smtClean="0"/>
            </a:br>
            <a:r>
              <a:rPr lang="en-US" sz="5400" b="1" dirty="0" smtClean="0">
                <a:latin typeface="Algerian" pitchFamily="82" charset="0"/>
                <a:cs typeface="Aharoni" pitchFamily="2" charset="-79"/>
              </a:rPr>
              <a:t>English For Today</a:t>
            </a:r>
            <a:r>
              <a:rPr lang="en-US" sz="5400" dirty="0" smtClean="0">
                <a:latin typeface="Algerian" pitchFamily="82" charset="0"/>
                <a:cs typeface="Aharoni" pitchFamily="2" charset="-79"/>
              </a:rPr>
              <a:t/>
            </a:r>
            <a:br>
              <a:rPr lang="en-US" sz="5400" dirty="0" smtClean="0">
                <a:latin typeface="Algerian" pitchFamily="82" charset="0"/>
                <a:cs typeface="Aharoni" pitchFamily="2" charset="-79"/>
              </a:rPr>
            </a:br>
            <a:r>
              <a:rPr lang="en-US" sz="5400" b="1" dirty="0" smtClean="0">
                <a:latin typeface="Algerian" pitchFamily="82" charset="0"/>
                <a:cs typeface="Aharoni" pitchFamily="2" charset="-79"/>
              </a:rPr>
              <a:t>Class IX-X</a:t>
            </a:r>
            <a:endParaRPr lang="en-US" sz="3600" dirty="0">
              <a:latin typeface="Algerian" pitchFamily="82" charset="0"/>
              <a:cs typeface="Aharoni" pitchFamily="2" charset="-79"/>
            </a:endParaRPr>
          </a:p>
        </p:txBody>
      </p:sp>
      <p:pic>
        <p:nvPicPr>
          <p:cNvPr id="4" name="Picture 3" descr="Text book.jpg"/>
          <p:cNvPicPr>
            <a:picLocks noChangeAspect="1"/>
          </p:cNvPicPr>
          <p:nvPr/>
        </p:nvPicPr>
        <p:blipFill>
          <a:blip r:embed="rId2"/>
          <a:stretch>
            <a:fillRect/>
          </a:stretch>
        </p:blipFill>
        <p:spPr>
          <a:xfrm>
            <a:off x="117415" y="142830"/>
            <a:ext cx="4235508" cy="65723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rot="16200000" flipH="1">
            <a:off x="-2708963" y="3414123"/>
            <a:ext cx="6675120"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 name="Straight Connector 2"/>
          <p:cNvCxnSpPr/>
          <p:nvPr/>
        </p:nvCxnSpPr>
        <p:spPr>
          <a:xfrm>
            <a:off x="0" y="434934"/>
            <a:ext cx="9144000" cy="0"/>
          </a:xfrm>
          <a:prstGeom prst="line">
            <a:avLst/>
          </a:prstGeom>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665109" y="434934"/>
            <a:ext cx="8259813" cy="6309360"/>
          </a:xfrm>
          <a:prstGeom prst="rect">
            <a:avLst/>
          </a:prstGeom>
          <a:noFill/>
        </p:spPr>
        <p:txBody>
          <a:bodyPr wrap="square" rtlCol="0">
            <a:spAutoFit/>
          </a:bodyPr>
          <a:lstStyle/>
          <a:p>
            <a:pPr algn="ctr"/>
            <a:r>
              <a:rPr lang="en-US" sz="3200" b="1" u="sng" dirty="0" smtClean="0"/>
              <a:t>Ans. to the Q. No– 8</a:t>
            </a:r>
          </a:p>
          <a:p>
            <a:pPr algn="ctr"/>
            <a:endParaRPr lang="en-US" sz="1600" b="1" dirty="0" smtClean="0"/>
          </a:p>
          <a:p>
            <a:pPr algn="ctr"/>
            <a:r>
              <a:rPr lang="en-US" sz="2400" b="1" dirty="0" smtClean="0">
                <a:solidFill>
                  <a:srgbClr val="FF0000"/>
                </a:solidFill>
              </a:rPr>
              <a:t>M</a:t>
            </a:r>
            <a:r>
              <a:rPr lang="en-US" sz="2400" b="1" dirty="0" smtClean="0"/>
              <a:t>y </a:t>
            </a:r>
            <a:r>
              <a:rPr lang="en-US" sz="2400" b="1" dirty="0" smtClean="0">
                <a:solidFill>
                  <a:srgbClr val="FF0000"/>
                </a:solidFill>
              </a:rPr>
              <a:t>M</a:t>
            </a:r>
            <a:r>
              <a:rPr lang="en-US" sz="2400" b="1" dirty="0" smtClean="0"/>
              <a:t>ost </a:t>
            </a:r>
            <a:r>
              <a:rPr lang="en-US" sz="2400" b="1" dirty="0" err="1" smtClean="0">
                <a:solidFill>
                  <a:srgbClr val="FF0000"/>
                </a:solidFill>
              </a:rPr>
              <a:t>F</a:t>
            </a:r>
            <a:r>
              <a:rPr lang="en-US" sz="2400" b="1" dirty="0" err="1" smtClean="0"/>
              <a:t>avourite</a:t>
            </a:r>
            <a:r>
              <a:rPr lang="en-US" sz="2400" b="1" dirty="0" smtClean="0"/>
              <a:t> </a:t>
            </a:r>
            <a:r>
              <a:rPr lang="en-US" sz="2400" b="1" dirty="0" smtClean="0">
                <a:solidFill>
                  <a:srgbClr val="FF0000"/>
                </a:solidFill>
              </a:rPr>
              <a:t>S</a:t>
            </a:r>
            <a:r>
              <a:rPr lang="en-US" sz="2400" b="1" dirty="0" smtClean="0"/>
              <a:t>ong</a:t>
            </a:r>
          </a:p>
          <a:p>
            <a:pPr algn="ctr"/>
            <a:endParaRPr lang="en-US" sz="1600" b="1" dirty="0" smtClean="0"/>
          </a:p>
          <a:p>
            <a:pPr algn="just"/>
            <a:r>
              <a:rPr lang="en-US" sz="1700" dirty="0" smtClean="0"/>
              <a:t>	There are many songs that appeal to my mind. In fact, the list of my </a:t>
            </a:r>
            <a:r>
              <a:rPr lang="en-US" sz="1700" dirty="0" err="1" smtClean="0"/>
              <a:t>favourite</a:t>
            </a:r>
            <a:r>
              <a:rPr lang="en-US" sz="1700" dirty="0" smtClean="0"/>
              <a:t> songs is rather long. But if I am asked to choose my most </a:t>
            </a:r>
            <a:r>
              <a:rPr lang="en-US" sz="1700" dirty="0" err="1" smtClean="0"/>
              <a:t>favourite</a:t>
            </a:r>
            <a:r>
              <a:rPr lang="en-US" sz="1700" dirty="0" smtClean="0"/>
              <a:t> song, I have to mention just one that comes to my mind instantly. The song is known as ‘</a:t>
            </a:r>
            <a:r>
              <a:rPr lang="en-US" sz="1700" dirty="0" err="1" smtClean="0"/>
              <a:t>Dhana</a:t>
            </a:r>
            <a:r>
              <a:rPr lang="en-US" sz="1700" dirty="0" smtClean="0"/>
              <a:t> </a:t>
            </a:r>
            <a:r>
              <a:rPr lang="en-US" sz="1700" dirty="0" err="1" smtClean="0"/>
              <a:t>dhanyo</a:t>
            </a:r>
            <a:r>
              <a:rPr lang="en-US" sz="1700" dirty="0" smtClean="0"/>
              <a:t> </a:t>
            </a:r>
            <a:r>
              <a:rPr lang="en-US" sz="1700" dirty="0" err="1" smtClean="0"/>
              <a:t>pushpo</a:t>
            </a:r>
            <a:r>
              <a:rPr lang="en-US" sz="1700" dirty="0" smtClean="0"/>
              <a:t> </a:t>
            </a:r>
            <a:r>
              <a:rPr lang="en-US" sz="1700" dirty="0" err="1" smtClean="0"/>
              <a:t>bhora</a:t>
            </a:r>
            <a:r>
              <a:rPr lang="en-US" sz="1700" dirty="0" smtClean="0"/>
              <a:t>.” This song is written and composed by the great poet and lyricist </a:t>
            </a:r>
            <a:r>
              <a:rPr lang="en-US" sz="1700" dirty="0" err="1" smtClean="0"/>
              <a:t>Dwijendralal</a:t>
            </a:r>
            <a:r>
              <a:rPr lang="en-US" sz="1700" dirty="0" smtClean="0"/>
              <a:t> Roy, popularly known as D.L. Roy. This is a song of patriotism which reflects the glory of our motherland. This is one of the most beautiful patriotic songs I have ever heard. It is said in the song that our mother land is the queen of all the lands on this earth and it is made of dreams and enfolded with memories. The song is a tribute to the matchless natural richness of our motherland. Throughout the song we have vivid descriptions of the wonderful natural blessings, love and affection that we enjoy in this land. The song ends with the yarning that this land that nurtured us from our birth will be the place of our final breath on earth. A sense of pride fills me when I listen to this composition. I salute my motherland as I listen to this song. It depicts our love and respect for our own country and nation. There is one more reason why this song is so close to my heart. I grew up listening to this song. Every time I listen to this song, I go back to my mother’s lap and hear her melodious voice singing “</a:t>
            </a:r>
            <a:r>
              <a:rPr lang="en-US" sz="1700" dirty="0" err="1" smtClean="0"/>
              <a:t>Sokol</a:t>
            </a:r>
            <a:r>
              <a:rPr lang="en-US" sz="1700" dirty="0" smtClean="0"/>
              <a:t> </a:t>
            </a:r>
            <a:r>
              <a:rPr lang="en-US" sz="1700" dirty="0" err="1" smtClean="0"/>
              <a:t>desher</a:t>
            </a:r>
            <a:r>
              <a:rPr lang="en-US" sz="1700" dirty="0" smtClean="0"/>
              <a:t> </a:t>
            </a:r>
            <a:r>
              <a:rPr lang="en-US" sz="1700" dirty="0" err="1" smtClean="0"/>
              <a:t>rani</a:t>
            </a:r>
            <a:r>
              <a:rPr lang="en-US" sz="1700" dirty="0" smtClean="0"/>
              <a:t> she je </a:t>
            </a:r>
            <a:r>
              <a:rPr lang="en-US" sz="1700" dirty="0" err="1" smtClean="0"/>
              <a:t>amar</a:t>
            </a:r>
            <a:r>
              <a:rPr lang="en-US" sz="1700" dirty="0" smtClean="0"/>
              <a:t> </a:t>
            </a:r>
            <a:r>
              <a:rPr lang="en-US" sz="1700" dirty="0" err="1" smtClean="0"/>
              <a:t>jonmobhmi</a:t>
            </a:r>
            <a:r>
              <a:rPr lang="en-US" sz="1700" dirty="0" smtClean="0"/>
              <a:t>”.  						</a:t>
            </a:r>
            <a:r>
              <a:rPr lang="en-US" sz="1700" b="1" dirty="0" smtClean="0">
                <a:solidFill>
                  <a:srgbClr val="FF0000"/>
                </a:solidFill>
              </a:rPr>
              <a:t>(268 words)</a:t>
            </a:r>
          </a:p>
          <a:p>
            <a:endParaRPr lang="en-US" dirty="0"/>
          </a:p>
        </p:txBody>
      </p:sp>
      <p:sp>
        <p:nvSpPr>
          <p:cNvPr id="5" name="Down Arrow 4"/>
          <p:cNvSpPr/>
          <p:nvPr/>
        </p:nvSpPr>
        <p:spPr>
          <a:xfrm>
            <a:off x="1103265" y="727038"/>
            <a:ext cx="255591" cy="113190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rot="16200000" flipH="1">
            <a:off x="-2708963" y="3414123"/>
            <a:ext cx="6675120"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 name="Straight Connector 2"/>
          <p:cNvCxnSpPr/>
          <p:nvPr/>
        </p:nvCxnSpPr>
        <p:spPr>
          <a:xfrm>
            <a:off x="0" y="434934"/>
            <a:ext cx="9144000" cy="0"/>
          </a:xfrm>
          <a:prstGeom prst="line">
            <a:avLst/>
          </a:prstGeom>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701622" y="434934"/>
            <a:ext cx="8259813" cy="6309420"/>
          </a:xfrm>
          <a:prstGeom prst="rect">
            <a:avLst/>
          </a:prstGeom>
          <a:noFill/>
        </p:spPr>
        <p:txBody>
          <a:bodyPr wrap="square" rtlCol="0">
            <a:spAutoFit/>
          </a:bodyPr>
          <a:lstStyle/>
          <a:p>
            <a:pPr algn="ctr"/>
            <a:r>
              <a:rPr lang="en-US" sz="3200" b="1" u="sng" dirty="0" smtClean="0"/>
              <a:t>Ans. to the Q. No– 8</a:t>
            </a:r>
          </a:p>
          <a:p>
            <a:pPr algn="ctr"/>
            <a:endParaRPr lang="en-US" sz="2400" b="1" dirty="0" smtClean="0"/>
          </a:p>
          <a:p>
            <a:pPr algn="ctr"/>
            <a:r>
              <a:rPr lang="en-US" sz="2400" b="1" dirty="0" smtClean="0"/>
              <a:t>My Most </a:t>
            </a:r>
            <a:r>
              <a:rPr lang="en-US" sz="2400" b="1" dirty="0" err="1" smtClean="0"/>
              <a:t>Favourite</a:t>
            </a:r>
            <a:r>
              <a:rPr lang="en-US" sz="2400" b="1" dirty="0" smtClean="0"/>
              <a:t> Song</a:t>
            </a:r>
          </a:p>
          <a:p>
            <a:pPr algn="just"/>
            <a:r>
              <a:rPr lang="en-US" sz="1700" dirty="0" smtClean="0"/>
              <a:t>There are many songs that appeal to my mind. In fact, the list of my </a:t>
            </a:r>
            <a:r>
              <a:rPr lang="en-US" sz="1700" dirty="0" err="1" smtClean="0"/>
              <a:t>favourite</a:t>
            </a:r>
            <a:r>
              <a:rPr lang="en-US" sz="1700" dirty="0" smtClean="0"/>
              <a:t> songs is rather long. But if I am asked to choose my most </a:t>
            </a:r>
            <a:r>
              <a:rPr lang="en-US" sz="1700" dirty="0" err="1" smtClean="0"/>
              <a:t>favourite</a:t>
            </a:r>
            <a:r>
              <a:rPr lang="en-US" sz="1700" dirty="0" smtClean="0"/>
              <a:t> song, I have to mention just one that comes to my mind instantly. The song is known as ‘</a:t>
            </a:r>
            <a:r>
              <a:rPr lang="en-US" sz="1700" dirty="0" err="1" smtClean="0"/>
              <a:t>Dhana</a:t>
            </a:r>
            <a:r>
              <a:rPr lang="en-US" sz="1700" dirty="0" smtClean="0"/>
              <a:t> </a:t>
            </a:r>
            <a:r>
              <a:rPr lang="en-US" sz="1700" dirty="0" err="1" smtClean="0"/>
              <a:t>dhanyo</a:t>
            </a:r>
            <a:r>
              <a:rPr lang="en-US" sz="1700" dirty="0" smtClean="0"/>
              <a:t> </a:t>
            </a:r>
            <a:r>
              <a:rPr lang="en-US" sz="1700" dirty="0" err="1" smtClean="0"/>
              <a:t>pushpo</a:t>
            </a:r>
            <a:r>
              <a:rPr lang="en-US" sz="1700" dirty="0" smtClean="0"/>
              <a:t> </a:t>
            </a:r>
            <a:r>
              <a:rPr lang="en-US" sz="1700" dirty="0" err="1" smtClean="0"/>
              <a:t>bhora</a:t>
            </a:r>
            <a:r>
              <a:rPr lang="en-US" sz="1700" dirty="0" smtClean="0"/>
              <a:t>.” This song is written and composed by the great poet and lyricist </a:t>
            </a:r>
            <a:r>
              <a:rPr lang="en-US" sz="1700" dirty="0" err="1" smtClean="0"/>
              <a:t>Dwijendralal</a:t>
            </a:r>
            <a:r>
              <a:rPr lang="en-US" sz="1700" dirty="0" smtClean="0"/>
              <a:t> Roy, popularly known as D.L. Roy. This is a song of patriotism which reflects the glory of our motherland. This is one of the most beautiful patriotic songs I have ever heard. It is said in the song that our mother land is the queen of all the lands on this earth and it is made of dreams and enfolded with memories. </a:t>
            </a:r>
          </a:p>
          <a:p>
            <a:pPr algn="just"/>
            <a:r>
              <a:rPr lang="en-US" sz="1700" dirty="0" smtClean="0"/>
              <a:t>The song is a tribute to the matchless natural richness of our motherland. Throughout the song we have vivid descriptions of the wonderful natural blessings, love and affection that we enjoy in this land. The song ends with the yarning that this land that nurtured us from our birth will be the place of our final breath on earth. A sense of pride fills me when I listen to this composition. I salute my motherland as I listen to this song. It depicts our love and respect for our own country and nation. There is one more reason why this song is so close to my heart. I grew up listening to this song. Every time I listen to this song, I go back to my mother’s lap and hear her melodious voice singing “</a:t>
            </a:r>
            <a:r>
              <a:rPr lang="en-US" sz="1700" dirty="0" err="1" smtClean="0"/>
              <a:t>Sokol</a:t>
            </a:r>
            <a:r>
              <a:rPr lang="en-US" sz="1700" dirty="0" smtClean="0"/>
              <a:t> </a:t>
            </a:r>
            <a:r>
              <a:rPr lang="en-US" sz="1700" dirty="0" err="1" smtClean="0"/>
              <a:t>desher</a:t>
            </a:r>
            <a:r>
              <a:rPr lang="en-US" sz="1700" dirty="0" smtClean="0"/>
              <a:t> </a:t>
            </a:r>
            <a:r>
              <a:rPr lang="en-US" sz="1700" dirty="0" err="1" smtClean="0"/>
              <a:t>rani</a:t>
            </a:r>
            <a:r>
              <a:rPr lang="en-US" sz="1700" dirty="0" smtClean="0"/>
              <a:t> she je </a:t>
            </a:r>
            <a:r>
              <a:rPr lang="en-US" sz="1700" dirty="0" err="1" smtClean="0"/>
              <a:t>amar</a:t>
            </a:r>
            <a:r>
              <a:rPr lang="en-US" sz="1700" dirty="0" smtClean="0"/>
              <a:t> </a:t>
            </a:r>
            <a:r>
              <a:rPr lang="en-US" sz="1700" dirty="0" err="1" smtClean="0"/>
              <a:t>jonmobhmi</a:t>
            </a:r>
            <a:r>
              <a:rPr lang="en-US" sz="1700" dirty="0" smtClean="0"/>
              <a:t>”.  </a:t>
            </a:r>
            <a:r>
              <a:rPr lang="en-US" sz="1700" b="1" dirty="0" smtClean="0"/>
              <a:t>(268 words)</a:t>
            </a:r>
          </a:p>
          <a:p>
            <a:endParaRPr lang="en-US" dirty="0"/>
          </a:p>
        </p:txBody>
      </p:sp>
      <p:sp>
        <p:nvSpPr>
          <p:cNvPr id="5" name="Multiply 4"/>
          <p:cNvSpPr/>
          <p:nvPr/>
        </p:nvSpPr>
        <p:spPr>
          <a:xfrm>
            <a:off x="1358856" y="1676376"/>
            <a:ext cx="6389775" cy="427202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8040735" y="3684591"/>
            <a:ext cx="511182" cy="164308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17413" y="434934"/>
            <a:ext cx="8412480" cy="100584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Sentence case: </a:t>
            </a:r>
            <a:r>
              <a:rPr lang="en-US" sz="3600" b="1" dirty="0" smtClean="0">
                <a:solidFill>
                  <a:srgbClr val="FF0000"/>
                </a:solidFill>
              </a:rPr>
              <a:t>A</a:t>
            </a:r>
            <a:r>
              <a:rPr lang="en-US" sz="3600" b="1" dirty="0" smtClean="0"/>
              <a:t> visit to a historical place </a:t>
            </a:r>
            <a:endParaRPr lang="en-US" sz="3600" b="1" dirty="0"/>
          </a:p>
        </p:txBody>
      </p:sp>
      <p:sp>
        <p:nvSpPr>
          <p:cNvPr id="3" name="Flowchart: Alternate Process 2"/>
          <p:cNvSpPr/>
          <p:nvPr/>
        </p:nvSpPr>
        <p:spPr>
          <a:xfrm>
            <a:off x="665108" y="2041506"/>
            <a:ext cx="8412480" cy="100584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UPPER CASE: </a:t>
            </a:r>
            <a:r>
              <a:rPr lang="en-US" sz="3200" b="1" dirty="0" smtClean="0">
                <a:solidFill>
                  <a:schemeClr val="bg1"/>
                </a:solidFill>
              </a:rPr>
              <a:t>A VISITE TO A HISTORICAL PLACE</a:t>
            </a:r>
            <a:endParaRPr lang="en-US" sz="3200" b="1" dirty="0">
              <a:solidFill>
                <a:schemeClr val="bg1"/>
              </a:solidFill>
            </a:endParaRPr>
          </a:p>
        </p:txBody>
      </p:sp>
      <p:sp>
        <p:nvSpPr>
          <p:cNvPr id="4" name="Flowchart: Alternate Process 3"/>
          <p:cNvSpPr/>
          <p:nvPr/>
        </p:nvSpPr>
        <p:spPr>
          <a:xfrm>
            <a:off x="139437" y="3664602"/>
            <a:ext cx="8412480" cy="1005840"/>
          </a:xfrm>
          <a:prstGeom prst="flowChartAlternateProcess">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lower case:</a:t>
            </a:r>
            <a:r>
              <a:rPr lang="en-US" sz="2400" b="1" dirty="0" smtClean="0"/>
              <a:t> </a:t>
            </a:r>
            <a:r>
              <a:rPr lang="en-US" sz="4000" b="1" dirty="0" smtClean="0">
                <a:solidFill>
                  <a:srgbClr val="FF0000"/>
                </a:solidFill>
              </a:rPr>
              <a:t>a visit to a historical place </a:t>
            </a:r>
            <a:endParaRPr lang="en-US" sz="4000" b="1" dirty="0">
              <a:solidFill>
                <a:srgbClr val="FF0000"/>
              </a:solidFill>
            </a:endParaRPr>
          </a:p>
        </p:txBody>
      </p:sp>
      <p:sp>
        <p:nvSpPr>
          <p:cNvPr id="5" name="Flowchart: Alternate Process 4"/>
          <p:cNvSpPr/>
          <p:nvPr/>
        </p:nvSpPr>
        <p:spPr>
          <a:xfrm>
            <a:off x="628596" y="5234661"/>
            <a:ext cx="8412480" cy="100584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Title Case: </a:t>
            </a:r>
            <a:r>
              <a:rPr lang="en-US" sz="4000" b="1" dirty="0" smtClean="0">
                <a:solidFill>
                  <a:schemeClr val="tx1"/>
                </a:solidFill>
              </a:rPr>
              <a:t>A</a:t>
            </a:r>
            <a:r>
              <a:rPr lang="en-US" sz="4000" b="1" dirty="0" smtClean="0">
                <a:solidFill>
                  <a:srgbClr val="FFFF00"/>
                </a:solidFill>
              </a:rPr>
              <a:t> </a:t>
            </a:r>
            <a:r>
              <a:rPr lang="en-US" sz="4000" b="1" dirty="0" smtClean="0">
                <a:solidFill>
                  <a:schemeClr val="tx1"/>
                </a:solidFill>
              </a:rPr>
              <a:t>V</a:t>
            </a:r>
            <a:r>
              <a:rPr lang="en-US" sz="4000" b="1" dirty="0" smtClean="0">
                <a:solidFill>
                  <a:srgbClr val="FFFF00"/>
                </a:solidFill>
              </a:rPr>
              <a:t>isit </a:t>
            </a:r>
            <a:r>
              <a:rPr lang="en-US" sz="4000" b="1" dirty="0" smtClean="0">
                <a:solidFill>
                  <a:schemeClr val="bg1"/>
                </a:solidFill>
              </a:rPr>
              <a:t>to a</a:t>
            </a:r>
            <a:r>
              <a:rPr lang="en-US" sz="4000" b="1" dirty="0" smtClean="0">
                <a:solidFill>
                  <a:srgbClr val="FFFF00"/>
                </a:solidFill>
              </a:rPr>
              <a:t> </a:t>
            </a:r>
            <a:r>
              <a:rPr lang="en-US" sz="4000" b="1" dirty="0" smtClean="0">
                <a:solidFill>
                  <a:schemeClr val="tx1"/>
                </a:solidFill>
              </a:rPr>
              <a:t>H</a:t>
            </a:r>
            <a:r>
              <a:rPr lang="en-US" sz="4000" b="1" dirty="0" smtClean="0">
                <a:solidFill>
                  <a:srgbClr val="FFFF00"/>
                </a:solidFill>
              </a:rPr>
              <a:t>istorical </a:t>
            </a:r>
            <a:r>
              <a:rPr lang="en-US" sz="4000" b="1" dirty="0" smtClean="0">
                <a:solidFill>
                  <a:schemeClr val="tx1"/>
                </a:solidFill>
              </a:rPr>
              <a:t>P</a:t>
            </a:r>
            <a:r>
              <a:rPr lang="en-US" sz="4000" b="1" dirty="0" smtClean="0">
                <a:solidFill>
                  <a:srgbClr val="FFFF00"/>
                </a:solidFill>
              </a:rPr>
              <a:t>lace </a:t>
            </a:r>
            <a:endParaRPr lang="en-US" sz="4000" b="1" dirty="0">
              <a:solidFill>
                <a:srgbClr val="FFFF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05"/>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 calcmode="lin" valueType="num">
                                      <p:cBhvr>
                                        <p:cTn id="18" dur="500" fill="hold"/>
                                        <p:tgtEl>
                                          <p:spTgt spid="3"/>
                                        </p:tgtEl>
                                        <p:attrNameLst>
                                          <p:attrName>ppt_x</p:attrName>
                                        </p:attrNameLst>
                                      </p:cBhvr>
                                      <p:tavLst>
                                        <p:tav tm="0">
                                          <p:val>
                                            <p:strVal val="#ppt_x-.2"/>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05"/>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 calcmode="lin" valueType="num">
                                      <p:cBhvr>
                                        <p:cTn id="27" dur="500" fill="hold"/>
                                        <p:tgtEl>
                                          <p:spTgt spid="4"/>
                                        </p:tgtEl>
                                        <p:attrNameLst>
                                          <p:attrName>ppt_x</p:attrName>
                                        </p:attrNameLst>
                                      </p:cBhvr>
                                      <p:tavLst>
                                        <p:tav tm="0">
                                          <p:val>
                                            <p:strVal val="#ppt_x-.2"/>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5"/>
                                        </p:tgtEl>
                                        <p:attrNameLst>
                                          <p:attrName>ppt_y</p:attrName>
                                        </p:attrNameLst>
                                      </p:cBhvr>
                                      <p:tavLst>
                                        <p:tav tm="0">
                                          <p:val>
                                            <p:strVal val="#ppt_y"/>
                                          </p:val>
                                        </p:tav>
                                        <p:tav tm="100000">
                                          <p:val>
                                            <p:strVal val="#ppt_y"/>
                                          </p:val>
                                        </p:tav>
                                      </p:tavLst>
                                    </p:anim>
                                    <p:anim calcmode="lin" valueType="num">
                                      <p:cBhvr>
                                        <p:cTn id="3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a:bodyPr>
          <a:lstStyle/>
          <a:p>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Title Case?</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r>
              <a:rPr lang="en-US" i="1" dirty="0" smtClean="0"/>
              <a:t>The first letters of all principal words are capitalized</a:t>
            </a:r>
            <a:r>
              <a:rPr lang="en-US" dirty="0" smtClean="0"/>
              <a:t>.</a:t>
            </a:r>
          </a:p>
          <a:p>
            <a:pPr>
              <a:buNone/>
            </a:pPr>
            <a:r>
              <a:rPr lang="en-US" b="1" dirty="0" smtClean="0">
                <a:solidFill>
                  <a:srgbClr val="FF0000"/>
                </a:solidFill>
              </a:rPr>
              <a:t>Except-</a:t>
            </a:r>
          </a:p>
          <a:p>
            <a:r>
              <a:rPr lang="en-US" dirty="0" smtClean="0">
                <a:solidFill>
                  <a:srgbClr val="C00000"/>
                </a:solidFill>
              </a:rPr>
              <a:t>Articles</a:t>
            </a:r>
            <a:r>
              <a:rPr lang="en-US" dirty="0" smtClean="0"/>
              <a:t> (a, an, the) </a:t>
            </a:r>
          </a:p>
          <a:p>
            <a:r>
              <a:rPr lang="en-US" dirty="0" smtClean="0">
                <a:solidFill>
                  <a:srgbClr val="C00000"/>
                </a:solidFill>
              </a:rPr>
              <a:t>Coordinating conjunctions </a:t>
            </a:r>
            <a:r>
              <a:rPr lang="en-US" dirty="0" smtClean="0"/>
              <a:t>(and, but, or, nor, for, so…)</a:t>
            </a:r>
          </a:p>
          <a:p>
            <a:r>
              <a:rPr lang="en-US" dirty="0" smtClean="0">
                <a:solidFill>
                  <a:srgbClr val="C00000"/>
                </a:solidFill>
              </a:rPr>
              <a:t>Prepositions</a:t>
            </a:r>
            <a:r>
              <a:rPr lang="en-US" dirty="0" smtClean="0"/>
              <a:t> (in, of, for, at, on, to…) </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amond(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diamond(in)">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
            <a:ext cx="9144000" cy="6858000"/>
          </a:xfrm>
          <a:prstGeom prst="rect">
            <a:avLst/>
          </a:prstGeom>
          <a:solidFill>
            <a:srgbClr val="99FF66"/>
          </a:solidFill>
        </p:spPr>
        <p:txBody>
          <a:bodyPr wrap="square" rtlCol="0">
            <a:spAutoFit/>
          </a:bodyPr>
          <a:lstStyle/>
          <a:p>
            <a:pPr lvl="1" algn="just"/>
            <a:endParaRPr lang="en-US" sz="2800" b="1" dirty="0" smtClean="0"/>
          </a:p>
          <a:p>
            <a:pPr lvl="1" algn="just"/>
            <a:r>
              <a:rPr lang="en-US" sz="4000" b="1" dirty="0" smtClean="0"/>
              <a:t>9. </a:t>
            </a:r>
            <a:r>
              <a:rPr lang="en-US" sz="2800" b="1" dirty="0" smtClean="0"/>
              <a:t>Read the beginning of a story. Write ten new sentences to complete the story. 	       1x 10 = 10</a:t>
            </a:r>
          </a:p>
          <a:p>
            <a:pPr lvl="1" algn="just"/>
            <a:endParaRPr lang="en-US" sz="2800" b="1" dirty="0" smtClean="0"/>
          </a:p>
          <a:p>
            <a:pPr lvl="1" algn="just"/>
            <a:r>
              <a:rPr lang="en-US" sz="2000" dirty="0" smtClean="0"/>
              <a:t>A slave named </a:t>
            </a:r>
            <a:r>
              <a:rPr lang="en-US" sz="2000" dirty="0" err="1" smtClean="0"/>
              <a:t>Androcles</a:t>
            </a:r>
            <a:r>
              <a:rPr lang="en-US" sz="2000" dirty="0" smtClean="0"/>
              <a:t> once escaped from his master and fled to the forest.  As he was wandering about there he came upon a Lion lying down moaning and groaning.  At first he turned to flee, but finding that the Lion did not pursue him, he turned back and went up to him.  As he came near, the Lion put out his paw, which was all swollen and bleeding, and </a:t>
            </a:r>
            <a:r>
              <a:rPr lang="en-US" sz="2000" dirty="0" err="1" smtClean="0"/>
              <a:t>Androcles</a:t>
            </a:r>
            <a:r>
              <a:rPr lang="en-US" sz="2000" dirty="0" smtClean="0"/>
              <a:t> found that a huge thorn had got into it, and was causing all the pain. </a:t>
            </a:r>
            <a:r>
              <a:rPr lang="en-US" sz="2000" b="1" dirty="0" smtClean="0"/>
              <a:t>……….</a:t>
            </a:r>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23"/>
            <a:ext cx="9143999" cy="6858000"/>
          </a:xfrm>
          <a:prstGeom prst="rect">
            <a:avLst/>
          </a:prstGeom>
          <a:solidFill>
            <a:srgbClr val="3399FF"/>
          </a:solidFill>
        </p:spPr>
        <p:txBody>
          <a:bodyPr wrap="square" lIns="91440" tIns="45720" rIns="91440" bIns="45720">
            <a:spAutoFit/>
          </a:bodyPr>
          <a:lstStyle/>
          <a:p>
            <a:pPr algn="ctr"/>
            <a:endPar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Suggested Answer</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rot="16200000" flipH="1">
            <a:off x="-2708963" y="3414123"/>
            <a:ext cx="6675120"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3" name="TextBox 2"/>
          <p:cNvSpPr txBox="1"/>
          <p:nvPr/>
        </p:nvSpPr>
        <p:spPr>
          <a:xfrm>
            <a:off x="657234" y="434934"/>
            <a:ext cx="8259813" cy="6035040"/>
          </a:xfrm>
          <a:prstGeom prst="rect">
            <a:avLst/>
          </a:prstGeom>
          <a:noFill/>
        </p:spPr>
        <p:txBody>
          <a:bodyPr wrap="square" rtlCol="0">
            <a:spAutoFit/>
          </a:bodyPr>
          <a:lstStyle/>
          <a:p>
            <a:pPr algn="ctr"/>
            <a:r>
              <a:rPr lang="en-US" sz="3200" b="1" u="sng" dirty="0" smtClean="0"/>
              <a:t>Ans. to the Q. No– 9</a:t>
            </a:r>
          </a:p>
          <a:p>
            <a:endParaRPr lang="en-US" sz="1600" b="1" dirty="0" smtClean="0"/>
          </a:p>
          <a:p>
            <a:pPr algn="ctr"/>
            <a:r>
              <a:rPr lang="en-US" sz="2000" b="1" dirty="0" err="1" smtClean="0"/>
              <a:t>Androcles</a:t>
            </a:r>
            <a:r>
              <a:rPr lang="en-US" sz="1600" dirty="0" smtClean="0"/>
              <a:t/>
            </a:r>
            <a:br>
              <a:rPr lang="en-US" sz="1600" dirty="0" smtClean="0"/>
            </a:br>
            <a:endParaRPr lang="en-US" sz="1600" dirty="0" smtClean="0"/>
          </a:p>
          <a:p>
            <a:r>
              <a:rPr lang="en-US" sz="1600" dirty="0" smtClean="0"/>
              <a:t>A slave named </a:t>
            </a:r>
            <a:r>
              <a:rPr lang="en-US" sz="1600" dirty="0" err="1" smtClean="0"/>
              <a:t>Androcles</a:t>
            </a:r>
            <a:r>
              <a:rPr lang="en-US" sz="1600" dirty="0" smtClean="0"/>
              <a:t> once escaped from his master and fled to the forest.  As he was wandering about there he came upon a Lion lying down moaning and groaning.  At first he turned to flee, but finding that the Lion did not pursue him, he turned back and went up to him.  As he came near, the Lion put out his paw, which was all swollen and bleeding, and </a:t>
            </a:r>
            <a:r>
              <a:rPr lang="en-US" sz="1600" dirty="0" err="1" smtClean="0"/>
              <a:t>Androcles</a:t>
            </a:r>
            <a:r>
              <a:rPr lang="en-US" sz="1600" dirty="0" smtClean="0"/>
              <a:t> found that a huge thorn had got into it, and was causing all the pain.  He pulled out the thorn and bound up the paw of the Lion, who was soon able to rise and lick the hand of </a:t>
            </a:r>
            <a:r>
              <a:rPr lang="en-US" sz="1600" dirty="0" err="1" smtClean="0"/>
              <a:t>Androcles</a:t>
            </a:r>
            <a:r>
              <a:rPr lang="en-US" sz="1600" dirty="0" smtClean="0"/>
              <a:t> like a dog.  </a:t>
            </a:r>
          </a:p>
          <a:p>
            <a:r>
              <a:rPr lang="en-US" sz="1600" dirty="0" smtClean="0"/>
              <a:t>Then the Lion took </a:t>
            </a:r>
            <a:r>
              <a:rPr lang="en-US" sz="1600" dirty="0" err="1" smtClean="0"/>
              <a:t>Androcles</a:t>
            </a:r>
            <a:r>
              <a:rPr lang="en-US" sz="1600" dirty="0" smtClean="0"/>
              <a:t> to his cave, and every day used to bring him meat from which to live.  But shortly afterwards both </a:t>
            </a:r>
            <a:r>
              <a:rPr lang="en-US" sz="1600" dirty="0" err="1" smtClean="0"/>
              <a:t>Androcles</a:t>
            </a:r>
            <a:r>
              <a:rPr lang="en-US" sz="1600" dirty="0" smtClean="0"/>
              <a:t> and the Lion were captured, and the slave was sentenced to be thrown to the Lion, after the latter had been kept without food for several days.  The Emperor and all his Court came to see the spectacle, and </a:t>
            </a:r>
            <a:r>
              <a:rPr lang="en-US" sz="1600" dirty="0" err="1" smtClean="0"/>
              <a:t>Androcles</a:t>
            </a:r>
            <a:r>
              <a:rPr lang="en-US" sz="1600" dirty="0" smtClean="0"/>
              <a:t> was led out into the middle of the arena.  Soon the Lion was let loose from his den, and rushed bounding and roaring towards his victim.  But as soon as he came near to </a:t>
            </a:r>
            <a:r>
              <a:rPr lang="en-US" sz="1600" dirty="0" err="1" smtClean="0"/>
              <a:t>Androcles</a:t>
            </a:r>
            <a:r>
              <a:rPr lang="en-US" sz="1600" dirty="0" smtClean="0"/>
              <a:t> he </a:t>
            </a:r>
            <a:r>
              <a:rPr lang="en-US" sz="1600" dirty="0" err="1" smtClean="0"/>
              <a:t>recognised</a:t>
            </a:r>
            <a:r>
              <a:rPr lang="en-US" sz="1600" dirty="0" smtClean="0"/>
              <a:t> his friend, and fawned upon him, and licked his hands like a friendly dog.  The Emperor, surprised at this, summoned </a:t>
            </a:r>
            <a:r>
              <a:rPr lang="en-US" sz="1600" dirty="0" err="1" smtClean="0"/>
              <a:t>Androcles</a:t>
            </a:r>
            <a:r>
              <a:rPr lang="en-US" sz="1600" dirty="0" smtClean="0"/>
              <a:t> to him, who told him the whole story.  Whereupon the slave was pardoned and freed, and the Lion let loose to his native forest.</a:t>
            </a:r>
          </a:p>
          <a:p>
            <a:endParaRPr lang="en-US" sz="1600" dirty="0" smtClean="0"/>
          </a:p>
          <a:p>
            <a:r>
              <a:rPr lang="en-US" sz="1600" dirty="0" smtClean="0"/>
              <a:t>Gratitude is the sign of noble souls.</a:t>
            </a:r>
          </a:p>
          <a:p>
            <a:pPr algn="just"/>
            <a:endParaRPr lang="en-US" sz="1600" b="1" u="sng" dirty="0" smtClean="0"/>
          </a:p>
          <a:p>
            <a:pPr algn="just"/>
            <a:endParaRPr lang="en-US" sz="1200" b="1" u="sng" dirty="0" smtClean="0"/>
          </a:p>
          <a:p>
            <a:pPr algn="ctr"/>
            <a:endParaRPr lang="en-US" sz="2400" b="1" dirty="0" smtClean="0"/>
          </a:p>
          <a:p>
            <a:endParaRPr lang="en-US" dirty="0"/>
          </a:p>
        </p:txBody>
      </p:sp>
      <p:cxnSp>
        <p:nvCxnSpPr>
          <p:cNvPr id="4" name="Straight Connector 3"/>
          <p:cNvCxnSpPr/>
          <p:nvPr/>
        </p:nvCxnSpPr>
        <p:spPr>
          <a:xfrm>
            <a:off x="0" y="434934"/>
            <a:ext cx="914400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
            <a:ext cx="9144000" cy="1846659"/>
          </a:xfrm>
          <a:prstGeom prst="rect">
            <a:avLst/>
          </a:prstGeom>
          <a:solidFill>
            <a:srgbClr val="FFFF00"/>
          </a:solidFill>
        </p:spPr>
        <p:txBody>
          <a:bodyPr wrap="square" rtlCol="0">
            <a:spAutoFit/>
          </a:bodyPr>
          <a:lstStyle/>
          <a:p>
            <a:pPr lvl="1" algn="just"/>
            <a:r>
              <a:rPr lang="en-US" sz="2400" b="1" dirty="0" smtClean="0"/>
              <a:t>10. The graph below shows the results of SSC exam of ABC Secondary School from 2008 to 2012. Describe the chart in 150 words. You should highlight and </a:t>
            </a:r>
            <a:r>
              <a:rPr lang="en-US" sz="2400" b="1" dirty="0" err="1" smtClean="0"/>
              <a:t>summarise</a:t>
            </a:r>
            <a:r>
              <a:rPr lang="en-US" sz="2400" b="1" dirty="0" smtClean="0"/>
              <a:t> the information given in the chart. 				10</a:t>
            </a:r>
          </a:p>
          <a:p>
            <a:endParaRPr lang="en-US" dirty="0"/>
          </a:p>
        </p:txBody>
      </p:sp>
      <p:pic>
        <p:nvPicPr>
          <p:cNvPr id="3" name="Picture 2" descr="Untitled.jpg"/>
          <p:cNvPicPr>
            <a:picLocks noChangeAspect="1"/>
          </p:cNvPicPr>
          <p:nvPr/>
        </p:nvPicPr>
        <p:blipFill>
          <a:blip r:embed="rId2"/>
          <a:stretch>
            <a:fillRect/>
          </a:stretch>
        </p:blipFill>
        <p:spPr>
          <a:xfrm>
            <a:off x="0" y="1557813"/>
            <a:ext cx="9143999" cy="5303409"/>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23"/>
            <a:ext cx="9143999" cy="6858000"/>
          </a:xfrm>
          <a:prstGeom prst="rect">
            <a:avLst/>
          </a:prstGeom>
          <a:solidFill>
            <a:srgbClr val="3399FF"/>
          </a:solidFill>
        </p:spPr>
        <p:txBody>
          <a:bodyPr wrap="square" lIns="91440" tIns="45720" rIns="91440" bIns="45720">
            <a:spAutoFit/>
          </a:bodyPr>
          <a:lstStyle/>
          <a:p>
            <a:pPr algn="ctr"/>
            <a:endPar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Suggested Answer</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rot="16200000" flipH="1">
            <a:off x="-2708963" y="3414123"/>
            <a:ext cx="6675120"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3" name="TextBox 2"/>
          <p:cNvSpPr txBox="1"/>
          <p:nvPr/>
        </p:nvSpPr>
        <p:spPr>
          <a:xfrm>
            <a:off x="738135" y="179343"/>
            <a:ext cx="8361477" cy="6617196"/>
          </a:xfrm>
          <a:prstGeom prst="rect">
            <a:avLst/>
          </a:prstGeom>
          <a:noFill/>
        </p:spPr>
        <p:txBody>
          <a:bodyPr wrap="square" rtlCol="0">
            <a:spAutoFit/>
          </a:bodyPr>
          <a:lstStyle/>
          <a:p>
            <a:pPr algn="ctr"/>
            <a:endParaRPr lang="en-US" sz="3200" b="1" u="sng" dirty="0" smtClean="0"/>
          </a:p>
          <a:p>
            <a:pPr algn="ctr"/>
            <a:r>
              <a:rPr lang="en-US" sz="3200" b="1" u="sng" dirty="0" smtClean="0"/>
              <a:t>Ans. to the Q. No– 10</a:t>
            </a:r>
          </a:p>
          <a:p>
            <a:pPr algn="just"/>
            <a:endParaRPr lang="en-US" dirty="0" smtClean="0"/>
          </a:p>
          <a:p>
            <a:pPr algn="just"/>
            <a:r>
              <a:rPr lang="en-US" dirty="0" smtClean="0"/>
              <a:t>The graph shows the results of SSC examinations of ABC Secondary School from 2008 to 2012. In general, the graph shows a gradual improvement of the SSC candidate’s performance within this time. It is seen from the graph that the pass rate increased from 60% in 2008 to 92 % in 2012. </a:t>
            </a:r>
          </a:p>
          <a:p>
            <a:pPr algn="just"/>
            <a:endParaRPr lang="en-US" dirty="0" smtClean="0"/>
          </a:p>
          <a:p>
            <a:pPr algn="just"/>
            <a:r>
              <a:rPr lang="en-US" dirty="0" smtClean="0"/>
              <a:t>The graph also shows an increase of candidates who passed with a GPA 5 except in 2011. In fact, the school had the lowest rate of GPA 5 holders in 2011, which was only 9%. The performances of the SSC candidates were almost similar in 2009 and 2010, with slightly better results in 2010. The school recorded the best results in 2012 when the pass rate went beyond the 90% mark. Moreover, a record of 32% candidates passed with a GPA 5 in this year.</a:t>
            </a:r>
          </a:p>
          <a:p>
            <a:pPr algn="just"/>
            <a:endParaRPr lang="en-US" dirty="0" smtClean="0"/>
          </a:p>
          <a:p>
            <a:pPr algn="just"/>
            <a:r>
              <a:rPr lang="en-US" dirty="0" smtClean="0"/>
              <a:t>Overall, the graph illustrates that the SSC results of ABC Secondary School is improving steadily. 					</a:t>
            </a:r>
            <a:r>
              <a:rPr lang="en-US" b="1" dirty="0" smtClean="0"/>
              <a:t>(152 words)</a:t>
            </a:r>
          </a:p>
          <a:p>
            <a:pPr algn="just"/>
            <a:endParaRPr lang="en-US" sz="1600" b="1" u="sng" dirty="0" smtClean="0"/>
          </a:p>
          <a:p>
            <a:pPr algn="ctr"/>
            <a:endParaRPr lang="en-US" sz="3200" b="1" u="sng" dirty="0" smtClean="0"/>
          </a:p>
          <a:p>
            <a:pPr algn="ctr"/>
            <a:endParaRPr lang="en-US" sz="2400" b="1" dirty="0" smtClean="0"/>
          </a:p>
          <a:p>
            <a:endParaRPr lang="en-US" dirty="0"/>
          </a:p>
        </p:txBody>
      </p:sp>
      <p:cxnSp>
        <p:nvCxnSpPr>
          <p:cNvPr id="4" name="Straight Connector 3"/>
          <p:cNvCxnSpPr/>
          <p:nvPr/>
        </p:nvCxnSpPr>
        <p:spPr>
          <a:xfrm>
            <a:off x="0" y="544473"/>
            <a:ext cx="914400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rgbClr val="99FF66"/>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Passage: 1</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Question No: 1-3</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3600" b="1" dirty="0" smtClean="0">
                <a:solidFill>
                  <a:schemeClr val="tx1"/>
                </a:solidFill>
              </a:rPr>
              <a:t>11. </a:t>
            </a:r>
            <a:r>
              <a:rPr lang="en-US" sz="2400" b="1" dirty="0" smtClean="0">
                <a:solidFill>
                  <a:schemeClr val="bg1"/>
                </a:solidFill>
              </a:rPr>
              <a:t>Suppose, you have a friend in Nepal named Mahesh/</a:t>
            </a:r>
            <a:r>
              <a:rPr lang="en-US" sz="2400" b="1" dirty="0" err="1" smtClean="0">
                <a:solidFill>
                  <a:schemeClr val="bg1"/>
                </a:solidFill>
              </a:rPr>
              <a:t>Renuka</a:t>
            </a:r>
            <a:r>
              <a:rPr lang="en-US" sz="2400" b="1" dirty="0" smtClean="0">
                <a:solidFill>
                  <a:schemeClr val="bg1"/>
                </a:solidFill>
              </a:rPr>
              <a:t>. You have just visited Nepal and had a great time with Mahesh/</a:t>
            </a:r>
            <a:r>
              <a:rPr lang="en-US" sz="2400" b="1" dirty="0" err="1" smtClean="0">
                <a:solidFill>
                  <a:schemeClr val="bg1"/>
                </a:solidFill>
              </a:rPr>
              <a:t>Renuka</a:t>
            </a:r>
            <a:r>
              <a:rPr lang="en-US" sz="2400" b="1" dirty="0" smtClean="0">
                <a:solidFill>
                  <a:schemeClr val="bg1"/>
                </a:solidFill>
              </a:rPr>
              <a:t> at his/her place in Kathmandu. Write an email to Mahesh /</a:t>
            </a:r>
            <a:r>
              <a:rPr lang="en-US" sz="2400" b="1" dirty="0" err="1" smtClean="0">
                <a:solidFill>
                  <a:schemeClr val="bg1"/>
                </a:solidFill>
              </a:rPr>
              <a:t>Renuka</a:t>
            </a:r>
            <a:r>
              <a:rPr lang="en-US" sz="2400" b="1" dirty="0" smtClean="0">
                <a:solidFill>
                  <a:schemeClr val="bg1"/>
                </a:solidFill>
              </a:rPr>
              <a:t> thanking him/her for the hospitality he/she offered you in Kathmandu. 					10</a:t>
            </a:r>
          </a:p>
          <a:p>
            <a:pPr algn="ct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23"/>
            <a:ext cx="9143999" cy="6858000"/>
          </a:xfrm>
          <a:prstGeom prst="rect">
            <a:avLst/>
          </a:prstGeom>
          <a:solidFill>
            <a:srgbClr val="3399FF"/>
          </a:solidFill>
        </p:spPr>
        <p:txBody>
          <a:bodyPr wrap="square" lIns="91440" tIns="45720" rIns="91440" bIns="45720">
            <a:spAutoFit/>
          </a:bodyPr>
          <a:lstStyle/>
          <a:p>
            <a:pPr algn="ctr"/>
            <a:endPar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Suggested Answer</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TextBox 2"/>
          <p:cNvSpPr txBox="1"/>
          <p:nvPr/>
        </p:nvSpPr>
        <p:spPr>
          <a:xfrm>
            <a:off x="146052" y="5364190"/>
            <a:ext cx="8880534" cy="1188720"/>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en-US" b="1" dirty="0" smtClean="0"/>
              <a:t>[NB: In this letter UK style of formatting is followed. Students are free to follow any style/format to write their letters.</a:t>
            </a:r>
          </a:p>
          <a:p>
            <a:pPr algn="just"/>
            <a:endParaRPr lang="en-US" b="1" dirty="0" smtClean="0"/>
          </a:p>
          <a:p>
            <a:pPr algn="just"/>
            <a:r>
              <a:rPr lang="en-US" dirty="0" smtClean="0"/>
              <a:t>However, a mixture of more than one style in the same letter is not desirable.]</a:t>
            </a:r>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rot="16200000" flipH="1">
            <a:off x="-2708963" y="3414123"/>
            <a:ext cx="6675120"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3" name="TextBox 2"/>
          <p:cNvSpPr txBox="1"/>
          <p:nvPr/>
        </p:nvSpPr>
        <p:spPr>
          <a:xfrm>
            <a:off x="738135" y="590417"/>
            <a:ext cx="8361477" cy="548640"/>
          </a:xfrm>
          <a:prstGeom prst="rect">
            <a:avLst/>
          </a:prstGeom>
          <a:noFill/>
        </p:spPr>
        <p:txBody>
          <a:bodyPr wrap="square" rtlCol="0">
            <a:spAutoFit/>
          </a:bodyPr>
          <a:lstStyle/>
          <a:p>
            <a:pPr algn="ctr"/>
            <a:r>
              <a:rPr lang="en-US" sz="3200" b="1" u="sng" dirty="0" smtClean="0"/>
              <a:t>Ans. to the Q. No– 11</a:t>
            </a:r>
          </a:p>
          <a:p>
            <a:pPr algn="just"/>
            <a:endParaRPr lang="en-US" dirty="0" smtClean="0"/>
          </a:p>
          <a:p>
            <a:pPr algn="just"/>
            <a:endParaRPr lang="en-US" sz="1600" b="1" u="sng" dirty="0" smtClean="0"/>
          </a:p>
          <a:p>
            <a:pPr algn="ctr"/>
            <a:endParaRPr lang="en-US" sz="3200" b="1" u="sng" dirty="0" smtClean="0"/>
          </a:p>
          <a:p>
            <a:pPr algn="ctr"/>
            <a:endParaRPr lang="en-US" sz="2400" b="1" dirty="0" smtClean="0"/>
          </a:p>
          <a:p>
            <a:endParaRPr lang="en-US" dirty="0"/>
          </a:p>
        </p:txBody>
      </p:sp>
      <p:cxnSp>
        <p:nvCxnSpPr>
          <p:cNvPr id="4" name="Straight Connector 3"/>
          <p:cNvCxnSpPr/>
          <p:nvPr/>
        </p:nvCxnSpPr>
        <p:spPr>
          <a:xfrm>
            <a:off x="0" y="544473"/>
            <a:ext cx="9144000" cy="0"/>
          </a:xfrm>
          <a:prstGeom prst="line">
            <a:avLst/>
          </a:prstGeom>
        </p:spPr>
        <p:style>
          <a:lnRef idx="3">
            <a:schemeClr val="dk1"/>
          </a:lnRef>
          <a:fillRef idx="0">
            <a:schemeClr val="dk1"/>
          </a:fillRef>
          <a:effectRef idx="2">
            <a:schemeClr val="dk1"/>
          </a:effectRef>
          <a:fontRef idx="minor">
            <a:schemeClr val="tx1"/>
          </a:fontRef>
        </p:style>
      </p:cxnSp>
      <p:pic>
        <p:nvPicPr>
          <p:cNvPr id="6" name="Picture 5" descr="44.jpg"/>
          <p:cNvPicPr>
            <a:picLocks noChangeAspect="1"/>
          </p:cNvPicPr>
          <p:nvPr/>
        </p:nvPicPr>
        <p:blipFill>
          <a:blip r:embed="rId2"/>
          <a:stretch>
            <a:fillRect/>
          </a:stretch>
        </p:blipFill>
        <p:spPr>
          <a:xfrm>
            <a:off x="701622" y="1347759"/>
            <a:ext cx="8405928" cy="5510241"/>
          </a:xfrm>
          <a:prstGeom prst="rect">
            <a:avLst/>
          </a:prstGeom>
        </p:spPr>
      </p:pic>
      <p:sp>
        <p:nvSpPr>
          <p:cNvPr id="7" name="Up-Down Arrow 6"/>
          <p:cNvSpPr/>
          <p:nvPr/>
        </p:nvSpPr>
        <p:spPr>
          <a:xfrm>
            <a:off x="6753574" y="1530324"/>
            <a:ext cx="155258" cy="4965768"/>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Up-Down Arrow 7"/>
          <p:cNvSpPr/>
          <p:nvPr/>
        </p:nvSpPr>
        <p:spPr>
          <a:xfrm flipH="1">
            <a:off x="1322343" y="2583531"/>
            <a:ext cx="146052" cy="3291840"/>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ounded Rectangle 8"/>
          <p:cNvSpPr/>
          <p:nvPr/>
        </p:nvSpPr>
        <p:spPr>
          <a:xfrm rot="20209094">
            <a:off x="2936088" y="2945086"/>
            <a:ext cx="2848014" cy="54769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Correct</a:t>
            </a:r>
            <a:endPar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70" decel="100000"/>
                                        <p:tgtEl>
                                          <p:spTgt spid="8"/>
                                        </p:tgtEl>
                                      </p:cBhvr>
                                    </p:animEffect>
                                    <p:animScale>
                                      <p:cBhvr>
                                        <p:cTn id="15" dur="770" decel="100000"/>
                                        <p:tgtEl>
                                          <p:spTgt spid="8"/>
                                        </p:tgtEl>
                                      </p:cBhvr>
                                      <p:from x="10000" y="10000"/>
                                      <p:to x="200000" y="450000"/>
                                    </p:animScale>
                                    <p:animScale>
                                      <p:cBhvr>
                                        <p:cTn id="16" dur="1230" accel="100000" fill="hold">
                                          <p:stCondLst>
                                            <p:cond delay="770"/>
                                          </p:stCondLst>
                                        </p:cTn>
                                        <p:tgtEl>
                                          <p:spTgt spid="8"/>
                                        </p:tgtEl>
                                      </p:cBhvr>
                                      <p:from x="200000" y="450000"/>
                                      <p:to x="100000" y="100000"/>
                                    </p:animScale>
                                    <p:set>
                                      <p:cBhvr>
                                        <p:cTn id="17" dur="770" fill="hold"/>
                                        <p:tgtEl>
                                          <p:spTgt spid="8"/>
                                        </p:tgtEl>
                                        <p:attrNameLst>
                                          <p:attrName>ppt_x</p:attrName>
                                        </p:attrNameLst>
                                      </p:cBhvr>
                                      <p:to>
                                        <p:strVal val="(0.5)"/>
                                      </p:to>
                                    </p:set>
                                    <p:anim from="(0.5)" to="(#ppt_x)" calcmode="lin" valueType="num">
                                      <p:cBhvr>
                                        <p:cTn id="18" dur="1230" accel="100000" fill="hold">
                                          <p:stCondLst>
                                            <p:cond delay="770"/>
                                          </p:stCondLst>
                                        </p:cTn>
                                        <p:tgtEl>
                                          <p:spTgt spid="8"/>
                                        </p:tgtEl>
                                        <p:attrNameLst>
                                          <p:attrName>ppt_x</p:attrName>
                                        </p:attrNameLst>
                                      </p:cBhvr>
                                    </p:anim>
                                    <p:set>
                                      <p:cBhvr>
                                        <p:cTn id="19" dur="770" fill="hold"/>
                                        <p:tgtEl>
                                          <p:spTgt spid="8"/>
                                        </p:tgtEl>
                                        <p:attrNameLst>
                                          <p:attrName>ppt_y</p:attrName>
                                        </p:attrNameLst>
                                      </p:cBhvr>
                                      <p:to>
                                        <p:strVal val="(#ppt_y+0.4)"/>
                                      </p:to>
                                    </p:set>
                                    <p:anim from="(#ppt_y+0.4)" to="(#ppt_y)" calcmode="lin" valueType="num">
                                      <p:cBhvr>
                                        <p:cTn id="20" dur="1230" accel="100000" fill="hold">
                                          <p:stCondLst>
                                            <p:cond delay="770"/>
                                          </p:stCondLst>
                                        </p:cTn>
                                        <p:tgtEl>
                                          <p:spTgt spid="8"/>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70" decel="100000"/>
                                        <p:tgtEl>
                                          <p:spTgt spid="7"/>
                                        </p:tgtEl>
                                      </p:cBhvr>
                                    </p:animEffect>
                                    <p:animScale>
                                      <p:cBhvr>
                                        <p:cTn id="26" dur="770" decel="100000"/>
                                        <p:tgtEl>
                                          <p:spTgt spid="7"/>
                                        </p:tgtEl>
                                      </p:cBhvr>
                                      <p:from x="10000" y="10000"/>
                                      <p:to x="200000" y="450000"/>
                                    </p:animScale>
                                    <p:animScale>
                                      <p:cBhvr>
                                        <p:cTn id="27" dur="1230" accel="100000" fill="hold">
                                          <p:stCondLst>
                                            <p:cond delay="770"/>
                                          </p:stCondLst>
                                        </p:cTn>
                                        <p:tgtEl>
                                          <p:spTgt spid="7"/>
                                        </p:tgtEl>
                                      </p:cBhvr>
                                      <p:from x="200000" y="450000"/>
                                      <p:to x="100000" y="100000"/>
                                    </p:animScale>
                                    <p:set>
                                      <p:cBhvr>
                                        <p:cTn id="28" dur="770" fill="hold"/>
                                        <p:tgtEl>
                                          <p:spTgt spid="7"/>
                                        </p:tgtEl>
                                        <p:attrNameLst>
                                          <p:attrName>ppt_x</p:attrName>
                                        </p:attrNameLst>
                                      </p:cBhvr>
                                      <p:to>
                                        <p:strVal val="(0.5)"/>
                                      </p:to>
                                    </p:set>
                                    <p:anim from="(0.5)" to="(#ppt_x)" calcmode="lin" valueType="num">
                                      <p:cBhvr>
                                        <p:cTn id="29" dur="1230" accel="100000" fill="hold">
                                          <p:stCondLst>
                                            <p:cond delay="770"/>
                                          </p:stCondLst>
                                        </p:cTn>
                                        <p:tgtEl>
                                          <p:spTgt spid="7"/>
                                        </p:tgtEl>
                                        <p:attrNameLst>
                                          <p:attrName>ppt_x</p:attrName>
                                        </p:attrNameLst>
                                      </p:cBhvr>
                                    </p:anim>
                                    <p:set>
                                      <p:cBhvr>
                                        <p:cTn id="30" dur="770" fill="hold"/>
                                        <p:tgtEl>
                                          <p:spTgt spid="7"/>
                                        </p:tgtEl>
                                        <p:attrNameLst>
                                          <p:attrName>ppt_y</p:attrName>
                                        </p:attrNameLst>
                                      </p:cBhvr>
                                      <p:to>
                                        <p:strVal val="(#ppt_y+0.4)"/>
                                      </p:to>
                                    </p:set>
                                    <p:anim from="(#ppt_y+0.4)" to="(#ppt_y)" calcmode="lin" valueType="num">
                                      <p:cBhvr>
                                        <p:cTn id="31" dur="1230" accel="100000" fill="hold">
                                          <p:stCondLst>
                                            <p:cond delay="770"/>
                                          </p:stCondLst>
                                        </p:cTn>
                                        <p:tgtEl>
                                          <p:spTgt spid="7"/>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9"/>
                                        </p:tgtEl>
                                        <p:attrNameLst>
                                          <p:attrName>style.visibility</p:attrName>
                                        </p:attrNameLst>
                                      </p:cBhvr>
                                      <p:to>
                                        <p:strVal val="visible"/>
                                      </p:to>
                                    </p:set>
                                    <p:anim by="(-#ppt_w*2)" calcmode="lin" valueType="num">
                                      <p:cBhvr rctx="PPT">
                                        <p:cTn id="36" dur="500" autoRev="1" fill="hold">
                                          <p:stCondLst>
                                            <p:cond delay="0"/>
                                          </p:stCondLst>
                                        </p:cTn>
                                        <p:tgtEl>
                                          <p:spTgt spid="9"/>
                                        </p:tgtEl>
                                        <p:attrNameLst>
                                          <p:attrName>ppt_w</p:attrName>
                                        </p:attrNameLst>
                                      </p:cBhvr>
                                    </p:anim>
                                    <p:anim by="(#ppt_w*0.50)" calcmode="lin" valueType="num">
                                      <p:cBhvr>
                                        <p:cTn id="37" dur="500" decel="50000" autoRev="1" fill="hold">
                                          <p:stCondLst>
                                            <p:cond delay="0"/>
                                          </p:stCondLst>
                                        </p:cTn>
                                        <p:tgtEl>
                                          <p:spTgt spid="9"/>
                                        </p:tgtEl>
                                        <p:attrNameLst>
                                          <p:attrName>ppt_x</p:attrName>
                                        </p:attrNameLst>
                                      </p:cBhvr>
                                    </p:anim>
                                    <p:anim from="(-#ppt_h/2)" to="(#ppt_y)" calcmode="lin" valueType="num">
                                      <p:cBhvr>
                                        <p:cTn id="38" dur="1000" fill="hold">
                                          <p:stCondLst>
                                            <p:cond delay="0"/>
                                          </p:stCondLst>
                                        </p:cTn>
                                        <p:tgtEl>
                                          <p:spTgt spid="9"/>
                                        </p:tgtEl>
                                        <p:attrNameLst>
                                          <p:attrName>ppt_y</p:attrName>
                                        </p:attrNameLst>
                                      </p:cBhvr>
                                    </p:anim>
                                    <p:animRot by="21600000">
                                      <p:cBhvr>
                                        <p:cTn id="39"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65.jpg"/>
          <p:cNvPicPr>
            <a:picLocks noChangeAspect="1"/>
          </p:cNvPicPr>
          <p:nvPr/>
        </p:nvPicPr>
        <p:blipFill>
          <a:blip r:embed="rId2"/>
          <a:stretch>
            <a:fillRect/>
          </a:stretch>
        </p:blipFill>
        <p:spPr>
          <a:xfrm>
            <a:off x="867357" y="1238219"/>
            <a:ext cx="8209885" cy="5120640"/>
          </a:xfrm>
          <a:prstGeom prst="rect">
            <a:avLst/>
          </a:prstGeom>
        </p:spPr>
      </p:pic>
      <p:cxnSp>
        <p:nvCxnSpPr>
          <p:cNvPr id="2" name="Straight Connector 1"/>
          <p:cNvCxnSpPr/>
          <p:nvPr/>
        </p:nvCxnSpPr>
        <p:spPr>
          <a:xfrm rot="16200000" flipH="1">
            <a:off x="-2708963" y="3414123"/>
            <a:ext cx="6675120"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3" name="TextBox 2"/>
          <p:cNvSpPr txBox="1"/>
          <p:nvPr/>
        </p:nvSpPr>
        <p:spPr>
          <a:xfrm>
            <a:off x="738135" y="590417"/>
            <a:ext cx="8361477" cy="548640"/>
          </a:xfrm>
          <a:prstGeom prst="rect">
            <a:avLst/>
          </a:prstGeom>
          <a:noFill/>
        </p:spPr>
        <p:txBody>
          <a:bodyPr wrap="square" rtlCol="0">
            <a:spAutoFit/>
          </a:bodyPr>
          <a:lstStyle/>
          <a:p>
            <a:pPr algn="ctr"/>
            <a:r>
              <a:rPr lang="en-US" sz="3200" b="1" u="sng" dirty="0" smtClean="0"/>
              <a:t>Ans. to the Q. No– 11</a:t>
            </a:r>
          </a:p>
          <a:p>
            <a:pPr algn="just"/>
            <a:endParaRPr lang="en-US" dirty="0" smtClean="0"/>
          </a:p>
          <a:p>
            <a:pPr algn="just"/>
            <a:endParaRPr lang="en-US" sz="1600" b="1" u="sng" dirty="0" smtClean="0"/>
          </a:p>
          <a:p>
            <a:pPr algn="ctr"/>
            <a:endParaRPr lang="en-US" sz="3200" b="1" u="sng" dirty="0" smtClean="0"/>
          </a:p>
          <a:p>
            <a:pPr algn="ctr"/>
            <a:endParaRPr lang="en-US" sz="2400" b="1" dirty="0" smtClean="0"/>
          </a:p>
          <a:p>
            <a:endParaRPr lang="en-US" dirty="0"/>
          </a:p>
        </p:txBody>
      </p:sp>
      <p:cxnSp>
        <p:nvCxnSpPr>
          <p:cNvPr id="4" name="Straight Connector 3"/>
          <p:cNvCxnSpPr/>
          <p:nvPr/>
        </p:nvCxnSpPr>
        <p:spPr>
          <a:xfrm>
            <a:off x="0" y="544473"/>
            <a:ext cx="9144000" cy="0"/>
          </a:xfrm>
          <a:prstGeom prst="line">
            <a:avLst/>
          </a:prstGeom>
        </p:spPr>
        <p:style>
          <a:lnRef idx="3">
            <a:schemeClr val="dk1"/>
          </a:lnRef>
          <a:fillRef idx="0">
            <a:schemeClr val="dk1"/>
          </a:fillRef>
          <a:effectRef idx="2">
            <a:schemeClr val="dk1"/>
          </a:effectRef>
          <a:fontRef idx="minor">
            <a:schemeClr val="tx1"/>
          </a:fontRef>
        </p:style>
      </p:cxnSp>
      <p:sp>
        <p:nvSpPr>
          <p:cNvPr id="7" name="Up-Down Arrow 6"/>
          <p:cNvSpPr/>
          <p:nvPr/>
        </p:nvSpPr>
        <p:spPr>
          <a:xfrm>
            <a:off x="665109" y="1347759"/>
            <a:ext cx="182880" cy="4846320"/>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ounded Rectangle 7"/>
          <p:cNvSpPr/>
          <p:nvPr/>
        </p:nvSpPr>
        <p:spPr>
          <a:xfrm rot="20209094">
            <a:off x="2936088" y="2945086"/>
            <a:ext cx="2848014" cy="54769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Correct</a:t>
            </a:r>
            <a:endPar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70" decel="100000"/>
                                        <p:tgtEl>
                                          <p:spTgt spid="7"/>
                                        </p:tgtEl>
                                      </p:cBhvr>
                                    </p:animEffect>
                                    <p:animScale>
                                      <p:cBhvr>
                                        <p:cTn id="13" dur="770" decel="100000"/>
                                        <p:tgtEl>
                                          <p:spTgt spid="7"/>
                                        </p:tgtEl>
                                      </p:cBhvr>
                                      <p:from x="10000" y="10000"/>
                                      <p:to x="200000" y="450000"/>
                                    </p:animScale>
                                    <p:animScale>
                                      <p:cBhvr>
                                        <p:cTn id="14" dur="1230" accel="100000" fill="hold">
                                          <p:stCondLst>
                                            <p:cond delay="770"/>
                                          </p:stCondLst>
                                        </p:cTn>
                                        <p:tgtEl>
                                          <p:spTgt spid="7"/>
                                        </p:tgtEl>
                                      </p:cBhvr>
                                      <p:from x="200000" y="450000"/>
                                      <p:to x="100000" y="100000"/>
                                    </p:animScale>
                                    <p:set>
                                      <p:cBhvr>
                                        <p:cTn id="15" dur="770" fill="hold"/>
                                        <p:tgtEl>
                                          <p:spTgt spid="7"/>
                                        </p:tgtEl>
                                        <p:attrNameLst>
                                          <p:attrName>ppt_x</p:attrName>
                                        </p:attrNameLst>
                                      </p:cBhvr>
                                      <p:to>
                                        <p:strVal val="(0.5)"/>
                                      </p:to>
                                    </p:set>
                                    <p:anim from="(0.5)" to="(#ppt_x)" calcmode="lin" valueType="num">
                                      <p:cBhvr>
                                        <p:cTn id="16" dur="1230" accel="100000" fill="hold">
                                          <p:stCondLst>
                                            <p:cond delay="770"/>
                                          </p:stCondLst>
                                        </p:cTn>
                                        <p:tgtEl>
                                          <p:spTgt spid="7"/>
                                        </p:tgtEl>
                                        <p:attrNameLst>
                                          <p:attrName>ppt_x</p:attrName>
                                        </p:attrNameLst>
                                      </p:cBhvr>
                                    </p:anim>
                                    <p:set>
                                      <p:cBhvr>
                                        <p:cTn id="17" dur="770" fill="hold"/>
                                        <p:tgtEl>
                                          <p:spTgt spid="7"/>
                                        </p:tgtEl>
                                        <p:attrNameLst>
                                          <p:attrName>ppt_y</p:attrName>
                                        </p:attrNameLst>
                                      </p:cBhvr>
                                      <p:to>
                                        <p:strVal val="(#ppt_y+0.4)"/>
                                      </p:to>
                                    </p:set>
                                    <p:anim from="(#ppt_y+0.4)" to="(#ppt_y)" calcmode="lin" valueType="num">
                                      <p:cBhvr>
                                        <p:cTn id="18" dur="1230" accel="100000" fill="hold">
                                          <p:stCondLst>
                                            <p:cond delay="770"/>
                                          </p:stCondLst>
                                        </p:cTn>
                                        <p:tgtEl>
                                          <p:spTgt spid="7"/>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by="(-#ppt_w*2)" calcmode="lin" valueType="num">
                                      <p:cBhvr rctx="PPT">
                                        <p:cTn id="23" dur="500" autoRev="1" fill="hold">
                                          <p:stCondLst>
                                            <p:cond delay="0"/>
                                          </p:stCondLst>
                                        </p:cTn>
                                        <p:tgtEl>
                                          <p:spTgt spid="8"/>
                                        </p:tgtEl>
                                        <p:attrNameLst>
                                          <p:attrName>ppt_w</p:attrName>
                                        </p:attrNameLst>
                                      </p:cBhvr>
                                    </p:anim>
                                    <p:anim by="(#ppt_w*0.50)" calcmode="lin" valueType="num">
                                      <p:cBhvr>
                                        <p:cTn id="24" dur="500" decel="50000" autoRev="1" fill="hold">
                                          <p:stCondLst>
                                            <p:cond delay="0"/>
                                          </p:stCondLst>
                                        </p:cTn>
                                        <p:tgtEl>
                                          <p:spTgt spid="8"/>
                                        </p:tgtEl>
                                        <p:attrNameLst>
                                          <p:attrName>ppt_x</p:attrName>
                                        </p:attrNameLst>
                                      </p:cBhvr>
                                    </p:anim>
                                    <p:anim from="(-#ppt_h/2)" to="(#ppt_y)" calcmode="lin" valueType="num">
                                      <p:cBhvr>
                                        <p:cTn id="25" dur="1000" fill="hold">
                                          <p:stCondLst>
                                            <p:cond delay="0"/>
                                          </p:stCondLst>
                                        </p:cTn>
                                        <p:tgtEl>
                                          <p:spTgt spid="8"/>
                                        </p:tgtEl>
                                        <p:attrNameLst>
                                          <p:attrName>ppt_y</p:attrName>
                                        </p:attrNameLst>
                                      </p:cBhvr>
                                    </p:anim>
                                    <p:animRot by="21600000">
                                      <p:cBhvr>
                                        <p:cTn id="26"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16200000" flipH="1">
            <a:off x="-2708963" y="3414123"/>
            <a:ext cx="6675120"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4" name="Straight Connector 3"/>
          <p:cNvCxnSpPr/>
          <p:nvPr/>
        </p:nvCxnSpPr>
        <p:spPr>
          <a:xfrm>
            <a:off x="0" y="544473"/>
            <a:ext cx="9144000" cy="0"/>
          </a:xfrm>
          <a:prstGeom prst="line">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519057" y="873090"/>
            <a:ext cx="1131904" cy="1477328"/>
          </a:xfrm>
          <a:prstGeom prst="rect">
            <a:avLst/>
          </a:prstGeom>
          <a:noFill/>
        </p:spPr>
        <p:txBody>
          <a:bodyPr wrap="square" rtlCol="0">
            <a:spAutoFit/>
          </a:bodyPr>
          <a:lstStyle/>
          <a:p>
            <a:pPr algn="r"/>
            <a:r>
              <a:rPr lang="en-US" b="1" dirty="0" smtClean="0"/>
              <a:t>To:</a:t>
            </a:r>
          </a:p>
          <a:p>
            <a:pPr algn="r"/>
            <a:endParaRPr lang="en-US" dirty="0" smtClean="0"/>
          </a:p>
          <a:p>
            <a:pPr algn="r"/>
            <a:r>
              <a:rPr lang="en-US" b="1" dirty="0" smtClean="0"/>
              <a:t>Subject:</a:t>
            </a:r>
          </a:p>
          <a:p>
            <a:pPr algn="r"/>
            <a:endParaRPr lang="en-US" dirty="0" smtClean="0"/>
          </a:p>
          <a:p>
            <a:pPr algn="r"/>
            <a:r>
              <a:rPr lang="en-US" b="1" dirty="0" smtClean="0"/>
              <a:t>Date:</a:t>
            </a:r>
            <a:endParaRPr lang="en-US" b="1" dirty="0"/>
          </a:p>
        </p:txBody>
      </p:sp>
      <p:sp>
        <p:nvSpPr>
          <p:cNvPr id="10" name="TextBox 9"/>
          <p:cNvSpPr txBox="1"/>
          <p:nvPr/>
        </p:nvSpPr>
        <p:spPr>
          <a:xfrm>
            <a:off x="1723986" y="873090"/>
            <a:ext cx="701049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kamran007@gmail.com</a:t>
            </a:r>
            <a:endParaRPr lang="en-US" dirty="0"/>
          </a:p>
        </p:txBody>
      </p:sp>
      <p:sp>
        <p:nvSpPr>
          <p:cNvPr id="12" name="TextBox 11"/>
          <p:cNvSpPr txBox="1"/>
          <p:nvPr/>
        </p:nvSpPr>
        <p:spPr>
          <a:xfrm>
            <a:off x="1723986" y="1420785"/>
            <a:ext cx="701049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Exam preparation</a:t>
            </a:r>
            <a:endParaRPr lang="en-US" dirty="0"/>
          </a:p>
        </p:txBody>
      </p:sp>
      <p:sp>
        <p:nvSpPr>
          <p:cNvPr id="13" name="TextBox 12"/>
          <p:cNvSpPr txBox="1"/>
          <p:nvPr/>
        </p:nvSpPr>
        <p:spPr>
          <a:xfrm>
            <a:off x="1723986" y="2004993"/>
            <a:ext cx="701049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25 October 2013</a:t>
            </a:r>
            <a:endParaRPr lang="en-US" dirty="0"/>
          </a:p>
        </p:txBody>
      </p:sp>
      <p:sp>
        <p:nvSpPr>
          <p:cNvPr id="15" name="TextBox 14"/>
          <p:cNvSpPr txBox="1"/>
          <p:nvPr/>
        </p:nvSpPr>
        <p:spPr>
          <a:xfrm>
            <a:off x="1723986" y="2698740"/>
            <a:ext cx="7010496" cy="39319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Dear </a:t>
            </a:r>
            <a:r>
              <a:rPr lang="en-US" dirty="0" err="1" smtClean="0"/>
              <a:t>Kamran</a:t>
            </a:r>
            <a:r>
              <a:rPr lang="en-US" dirty="0" smtClean="0"/>
              <a:t>,</a:t>
            </a:r>
          </a:p>
          <a:p>
            <a:r>
              <a:rPr lang="en-US" dirty="0" smtClean="0"/>
              <a:t>……………………………………………………………………………………………………………………………………………………………………………………………………………………………………………………………………………………………………………………………………………………………………………………………………………………………………………………………………………………………………………………………………………………………………………………………………………………………………………………………………………………………………………………………………………………………</a:t>
            </a:r>
          </a:p>
          <a:p>
            <a:r>
              <a:rPr lang="en-US" dirty="0" smtClean="0"/>
              <a:t>………………………………………………………………………………………………………………………………………………………………………………………………………………………………………………………………………………………………………………..</a:t>
            </a:r>
          </a:p>
          <a:p>
            <a:endParaRPr lang="en-US" dirty="0" smtClean="0"/>
          </a:p>
          <a:p>
            <a:r>
              <a:rPr lang="en-US" dirty="0" smtClean="0"/>
              <a:t>Yours ever,</a:t>
            </a:r>
          </a:p>
          <a:p>
            <a:r>
              <a:rPr lang="en-US" dirty="0" err="1" smtClean="0"/>
              <a:t>Rana</a:t>
            </a:r>
            <a:endParaRPr lang="en-US" dirty="0" smtClean="0"/>
          </a:p>
          <a:p>
            <a:endParaRPr lang="en-US" dirty="0"/>
          </a:p>
        </p:txBody>
      </p:sp>
      <p:sp>
        <p:nvSpPr>
          <p:cNvPr id="16" name="Oval 15"/>
          <p:cNvSpPr/>
          <p:nvPr/>
        </p:nvSpPr>
        <p:spPr>
          <a:xfrm>
            <a:off x="2928915" y="2662227"/>
            <a:ext cx="4272021" cy="94933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5400" b="1" dirty="0" smtClean="0"/>
              <a:t>Email</a:t>
            </a:r>
            <a:endParaRPr lang="en-US" sz="5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xit" presetSubtype="0" fill="hold" grpId="1" nodeType="clickEffect">
                                  <p:stCondLst>
                                    <p:cond delay="0"/>
                                  </p:stCondLst>
                                  <p:iterate type="lt">
                                    <p:tmPct val="0"/>
                                  </p:iterate>
                                  <p:childTnLst>
                                    <p:animEffect transition="out" filter="fade">
                                      <p:cBhvr>
                                        <p:cTn id="13" dur="1000"/>
                                        <p:tgtEl>
                                          <p:spTgt spid="16"/>
                                        </p:tgtEl>
                                      </p:cBhvr>
                                    </p:animEffect>
                                    <p:anim calcmode="lin" valueType="num">
                                      <p:cBhvr>
                                        <p:cTn id="14" dur="1000"/>
                                        <p:tgtEl>
                                          <p:spTgt spid="16"/>
                                        </p:tgtEl>
                                        <p:attrNameLst>
                                          <p:attrName>ppt_x</p:attrName>
                                        </p:attrNameLst>
                                      </p:cBhvr>
                                      <p:tavLst>
                                        <p:tav tm="0">
                                          <p:val>
                                            <p:strVal val="ppt_x"/>
                                          </p:val>
                                        </p:tav>
                                        <p:tav tm="100000">
                                          <p:val>
                                            <p:strVal val="ppt_x"/>
                                          </p:val>
                                        </p:tav>
                                      </p:tavLst>
                                    </p:anim>
                                    <p:anim calcmode="lin" valueType="num">
                                      <p:cBhvr>
                                        <p:cTn id="15" dur="100" decel="100000"/>
                                        <p:tgtEl>
                                          <p:spTgt spid="16"/>
                                        </p:tgtEl>
                                        <p:attrNameLst>
                                          <p:attrName>ppt_y</p:attrName>
                                        </p:attrNameLst>
                                      </p:cBhvr>
                                      <p:tavLst>
                                        <p:tav tm="0">
                                          <p:val>
                                            <p:strVal val="ppt_y"/>
                                          </p:val>
                                        </p:tav>
                                        <p:tav tm="100000">
                                          <p:val>
                                            <p:strVal val="ppt_y-.03"/>
                                          </p:val>
                                        </p:tav>
                                      </p:tavLst>
                                    </p:anim>
                                    <p:anim calcmode="lin" valueType="num">
                                      <p:cBhvr>
                                        <p:cTn id="16" dur="900" accel="100000">
                                          <p:stCondLst>
                                            <p:cond delay="100"/>
                                          </p:stCondLst>
                                        </p:cTn>
                                        <p:tgtEl>
                                          <p:spTgt spid="16"/>
                                        </p:tgtEl>
                                        <p:attrNameLst>
                                          <p:attrName>ppt_y</p:attrName>
                                        </p:attrNameLst>
                                      </p:cBhvr>
                                      <p:tavLst>
                                        <p:tav tm="0">
                                          <p:val>
                                            <p:strVal val="ppt_y"/>
                                          </p:val>
                                        </p:tav>
                                        <p:tav tm="100000">
                                          <p:val>
                                            <p:strVal val="ppt_y+1"/>
                                          </p:val>
                                        </p:tav>
                                      </p:tavLst>
                                    </p:anim>
                                    <p:set>
                                      <p:cBhvr>
                                        <p:cTn id="17" dur="1" fill="hold">
                                          <p:stCondLst>
                                            <p:cond delay="9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iterate type="lt">
                                    <p:tmPct val="5000"/>
                                  </p:iterate>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 calcmode="lin" valueType="num">
                                      <p:cBhvr>
                                        <p:cTn id="46" dur="1000" fill="hold"/>
                                        <p:tgtEl>
                                          <p:spTgt spid="13"/>
                                        </p:tgtEl>
                                        <p:attrNameLst>
                                          <p:attrName>style.rotation</p:attrName>
                                        </p:attrNameLst>
                                      </p:cBhvr>
                                      <p:tavLst>
                                        <p:tav tm="0">
                                          <p:val>
                                            <p:fltVal val="90"/>
                                          </p:val>
                                        </p:tav>
                                        <p:tav tm="100000">
                                          <p:val>
                                            <p:fltVal val="0"/>
                                          </p:val>
                                        </p:tav>
                                      </p:tavLst>
                                    </p:anim>
                                    <p:animEffect transition="in" filter="fade">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2" grpId="0" animBg="1"/>
      <p:bldP spid="13" grpId="0" animBg="1"/>
      <p:bldP spid="15" grpId="0" animBg="1"/>
      <p:bldP spid="16" grpId="0" animBg="1"/>
      <p:bldP spid="16"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3200" b="1" dirty="0" smtClean="0">
                <a:solidFill>
                  <a:schemeClr val="bg1"/>
                </a:solidFill>
              </a:rPr>
              <a:t>12. </a:t>
            </a:r>
            <a:r>
              <a:rPr lang="en-US" sz="2400" b="1" dirty="0" smtClean="0">
                <a:solidFill>
                  <a:schemeClr val="tx1"/>
                </a:solidFill>
              </a:rPr>
              <a:t>Alisha is a 17 year old girl. She has been suffering from fever for three days. She has a temperature and a cough and she feels pains all over her body. She doesn’t have an appetite and can’t take anything except fruit juice. Alisha goes to the doctor. The doctor asks Alisha questions to know about her illness. Hearing everything, the doctor doesn’t prescribe any medicine but suggests Alisha to take rest for one week and have enough fluid. Write a short dialogue that Alisha might have with the doctor. 	10</a:t>
            </a:r>
          </a:p>
          <a:p>
            <a:pPr algn="ct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23"/>
            <a:ext cx="9143999" cy="6858000"/>
          </a:xfrm>
          <a:prstGeom prst="rect">
            <a:avLst/>
          </a:prstGeom>
          <a:solidFill>
            <a:srgbClr val="3399FF"/>
          </a:solidFill>
        </p:spPr>
        <p:txBody>
          <a:bodyPr wrap="square" lIns="91440" tIns="45720" rIns="91440" bIns="45720">
            <a:spAutoFit/>
          </a:bodyPr>
          <a:lstStyle/>
          <a:p>
            <a:pPr algn="ctr"/>
            <a:endPar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Suggested Answer</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rot="16200000" flipH="1">
            <a:off x="-2708963" y="3414123"/>
            <a:ext cx="6675120"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 name="Straight Connector 2"/>
          <p:cNvCxnSpPr/>
          <p:nvPr/>
        </p:nvCxnSpPr>
        <p:spPr>
          <a:xfrm>
            <a:off x="0" y="544473"/>
            <a:ext cx="9144000" cy="0"/>
          </a:xfrm>
          <a:prstGeom prst="line">
            <a:avLst/>
          </a:prstGeom>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738135" y="544474"/>
            <a:ext cx="8321040" cy="6217920"/>
          </a:xfrm>
          <a:prstGeom prst="rect">
            <a:avLst/>
          </a:prstGeom>
          <a:noFill/>
        </p:spPr>
        <p:txBody>
          <a:bodyPr wrap="square" rtlCol="0">
            <a:spAutoFit/>
          </a:bodyPr>
          <a:lstStyle/>
          <a:p>
            <a:pPr algn="ctr"/>
            <a:r>
              <a:rPr lang="en-US" sz="3200" b="1" u="sng" dirty="0" smtClean="0"/>
              <a:t>Ans. to the Q. No– 12</a:t>
            </a:r>
          </a:p>
          <a:p>
            <a:pPr algn="just"/>
            <a:endParaRPr lang="en-US" dirty="0" smtClean="0"/>
          </a:p>
          <a:p>
            <a:pPr algn="just"/>
            <a:r>
              <a:rPr lang="en-US" dirty="0" smtClean="0"/>
              <a:t>A dialogue between Alisha and a doctor. </a:t>
            </a:r>
          </a:p>
          <a:p>
            <a:pPr algn="just"/>
            <a:endParaRPr lang="en-US" dirty="0" smtClean="0"/>
          </a:p>
          <a:p>
            <a:pPr algn="just"/>
            <a:r>
              <a:rPr lang="en-US" sz="1600" dirty="0" smtClean="0"/>
              <a:t>Doctor	: Hello, What seems to be your problem?</a:t>
            </a:r>
          </a:p>
          <a:p>
            <a:pPr algn="just"/>
            <a:r>
              <a:rPr lang="en-US" sz="1600" dirty="0" smtClean="0"/>
              <a:t>Alisha	: I have a temperature and a very bad cough.</a:t>
            </a:r>
          </a:p>
          <a:p>
            <a:pPr algn="just"/>
            <a:r>
              <a:rPr lang="en-US" sz="1600" dirty="0" smtClean="0"/>
              <a:t>Doctor	: How long has this cough been bothering you?</a:t>
            </a:r>
          </a:p>
          <a:p>
            <a:pPr algn="just"/>
            <a:r>
              <a:rPr lang="en-US" sz="1600" dirty="0" smtClean="0"/>
              <a:t>Alisha	: I think, for last 3 days…</a:t>
            </a:r>
          </a:p>
          <a:p>
            <a:pPr algn="just"/>
            <a:r>
              <a:rPr lang="en-US" sz="1600" dirty="0" smtClean="0"/>
              <a:t>Doctor	: Right. Do you have any other problems at this moment?</a:t>
            </a:r>
          </a:p>
          <a:p>
            <a:pPr algn="just"/>
            <a:r>
              <a:rPr lang="en-US" sz="1600" dirty="0" smtClean="0"/>
              <a:t>Alisha	: I have terrible ache all over my body.</a:t>
            </a:r>
          </a:p>
          <a:p>
            <a:pPr algn="just"/>
            <a:r>
              <a:rPr lang="en-US" sz="1600" dirty="0" smtClean="0"/>
              <a:t>Doctor	: Do you have any history of back pain?</a:t>
            </a:r>
          </a:p>
          <a:p>
            <a:pPr algn="just"/>
            <a:r>
              <a:rPr lang="en-US" sz="1600" dirty="0" smtClean="0"/>
              <a:t>Alisha	: No, this is the first time.</a:t>
            </a:r>
          </a:p>
          <a:p>
            <a:pPr algn="just"/>
            <a:r>
              <a:rPr lang="en-US" sz="1600" dirty="0" smtClean="0"/>
              <a:t>Doctor	: </a:t>
            </a:r>
            <a:r>
              <a:rPr lang="en-US" sz="1600" dirty="0" err="1" smtClean="0"/>
              <a:t>Ummm</a:t>
            </a:r>
            <a:r>
              <a:rPr lang="en-US" sz="1600" dirty="0" smtClean="0"/>
              <a:t>…. So, what are you having in your meals now?</a:t>
            </a:r>
          </a:p>
          <a:p>
            <a:pPr algn="just"/>
            <a:r>
              <a:rPr lang="en-US" sz="1600" dirty="0" smtClean="0"/>
              <a:t>Alisha	: In fact, I can’t eat anything now. I don’t have any appetite. I had some fresh 	   juice and one or two biscuits this morning, and a cup of lemon tea….that’s it.</a:t>
            </a:r>
          </a:p>
          <a:p>
            <a:pPr algn="just"/>
            <a:r>
              <a:rPr lang="en-US" sz="1600" dirty="0" smtClean="0"/>
              <a:t>Doctor	: Listen, you have had a bad flu. In fact, many people are having flu these days.</a:t>
            </a:r>
          </a:p>
          <a:p>
            <a:pPr algn="just"/>
            <a:r>
              <a:rPr lang="en-US" sz="1600" dirty="0" smtClean="0"/>
              <a:t>Alisha	: Are you going to give me any medicine?</a:t>
            </a:r>
          </a:p>
          <a:p>
            <a:pPr algn="just"/>
            <a:r>
              <a:rPr lang="en-US" sz="1600" dirty="0" smtClean="0"/>
              <a:t>Doctor	: No. I don’t think you need medicines at this stage. All you need is complete 	  rest. And try drinking enough fluids….like orange juice. You can also drink hot 	  coffee or soup.</a:t>
            </a:r>
          </a:p>
          <a:p>
            <a:pPr algn="just"/>
            <a:r>
              <a:rPr lang="en-US" sz="1600" dirty="0" smtClean="0"/>
              <a:t>Alisha	: But how long do I need to be at home? My school exam is due next month.</a:t>
            </a:r>
          </a:p>
          <a:p>
            <a:pPr algn="just"/>
            <a:r>
              <a:rPr lang="en-US" sz="1600" dirty="0" smtClean="0"/>
              <a:t>Doctor	: Don’t worry. You can join your classes, hopefully from next week.</a:t>
            </a:r>
          </a:p>
          <a:p>
            <a:pPr algn="just"/>
            <a:r>
              <a:rPr lang="en-US" sz="1600" dirty="0" smtClean="0"/>
              <a:t>Alisha	: Thank you doctor for being so nice with me.</a:t>
            </a:r>
          </a:p>
          <a:p>
            <a:pPr algn="just"/>
            <a:r>
              <a:rPr lang="en-US" sz="1600" dirty="0" smtClean="0"/>
              <a:t>Doctor 	: You are welcome. 					</a:t>
            </a:r>
            <a:r>
              <a:rPr lang="en-US" sz="1600" b="1" dirty="0" smtClean="0"/>
              <a:t>(233 words)</a:t>
            </a:r>
          </a:p>
          <a:p>
            <a:pPr algn="just"/>
            <a:endParaRPr lang="en-US" sz="1600" b="1" u="sng" dirty="0" smtClean="0"/>
          </a:p>
          <a:p>
            <a:pPr algn="ctr"/>
            <a:endParaRPr lang="en-US" sz="3200" b="1" u="sng" dirty="0" smtClean="0"/>
          </a:p>
          <a:p>
            <a:pPr algn="ctr"/>
            <a:endParaRPr lang="en-US" sz="2400" b="1" dirty="0" smtClean="0"/>
          </a:p>
          <a:p>
            <a:endParaRPr lang="en-US" dirty="0"/>
          </a:p>
        </p:txBody>
      </p:sp>
      <p:cxnSp>
        <p:nvCxnSpPr>
          <p:cNvPr id="7" name="Straight Arrow Connector 6"/>
          <p:cNvCxnSpPr/>
          <p:nvPr/>
        </p:nvCxnSpPr>
        <p:spPr>
          <a:xfrm rot="5400000">
            <a:off x="-867643" y="4341031"/>
            <a:ext cx="4892742"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70" decel="100000"/>
                                        <p:tgtEl>
                                          <p:spTgt spid="7"/>
                                        </p:tgtEl>
                                      </p:cBhvr>
                                    </p:animEffect>
                                    <p:animScale>
                                      <p:cBhvr>
                                        <p:cTn id="15" dur="770" decel="100000"/>
                                        <p:tgtEl>
                                          <p:spTgt spid="7"/>
                                        </p:tgtEl>
                                      </p:cBhvr>
                                      <p:from x="10000" y="10000"/>
                                      <p:to x="200000" y="450000"/>
                                    </p:animScale>
                                    <p:animScale>
                                      <p:cBhvr>
                                        <p:cTn id="16" dur="1230" accel="100000" fill="hold">
                                          <p:stCondLst>
                                            <p:cond delay="770"/>
                                          </p:stCondLst>
                                        </p:cTn>
                                        <p:tgtEl>
                                          <p:spTgt spid="7"/>
                                        </p:tgtEl>
                                      </p:cBhvr>
                                      <p:from x="200000" y="450000"/>
                                      <p:to x="100000" y="100000"/>
                                    </p:animScale>
                                    <p:set>
                                      <p:cBhvr>
                                        <p:cTn id="17" dur="770" fill="hold"/>
                                        <p:tgtEl>
                                          <p:spTgt spid="7"/>
                                        </p:tgtEl>
                                        <p:attrNameLst>
                                          <p:attrName>ppt_x</p:attrName>
                                        </p:attrNameLst>
                                      </p:cBhvr>
                                      <p:to>
                                        <p:strVal val="(0.5)"/>
                                      </p:to>
                                    </p:set>
                                    <p:anim from="(0.5)" to="(#ppt_x)" calcmode="lin" valueType="num">
                                      <p:cBhvr>
                                        <p:cTn id="18" dur="1230" accel="100000" fill="hold">
                                          <p:stCondLst>
                                            <p:cond delay="770"/>
                                          </p:stCondLst>
                                        </p:cTn>
                                        <p:tgtEl>
                                          <p:spTgt spid="7"/>
                                        </p:tgtEl>
                                        <p:attrNameLst>
                                          <p:attrName>ppt_x</p:attrName>
                                        </p:attrNameLst>
                                      </p:cBhvr>
                                    </p:anim>
                                    <p:set>
                                      <p:cBhvr>
                                        <p:cTn id="19" dur="770" fill="hold"/>
                                        <p:tgtEl>
                                          <p:spTgt spid="7"/>
                                        </p:tgtEl>
                                        <p:attrNameLst>
                                          <p:attrName>ppt_y</p:attrName>
                                        </p:attrNameLst>
                                      </p:cBhvr>
                                      <p:to>
                                        <p:strVal val="(#ppt_y+0.4)"/>
                                      </p:to>
                                    </p:set>
                                    <p:anim from="(#ppt_y+0.4)" to="(#ppt_y)" calcmode="lin" valueType="num">
                                      <p:cBhvr>
                                        <p:cTn id="20"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you.jpg"/>
          <p:cNvPicPr>
            <a:picLocks noChangeAspect="1"/>
          </p:cNvPicPr>
          <p:nvPr/>
        </p:nvPicPr>
        <p:blipFill>
          <a:blip r:embed="rId2"/>
          <a:stretch>
            <a:fillRect/>
          </a:stretch>
        </p:blipFill>
        <p:spPr>
          <a:xfrm>
            <a:off x="0" y="-24"/>
            <a:ext cx="9144000" cy="6858024"/>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7999"/>
          </a:xfrm>
          <a:ln w="57150">
            <a:solidFill>
              <a:srgbClr val="FFFF00"/>
            </a:solidFill>
          </a:ln>
        </p:spPr>
        <p:style>
          <a:lnRef idx="1">
            <a:schemeClr val="accent1"/>
          </a:lnRef>
          <a:fillRef idx="3">
            <a:schemeClr val="accent1"/>
          </a:fillRef>
          <a:effectRef idx="2">
            <a:schemeClr val="accent1"/>
          </a:effectRef>
          <a:fontRef idx="minor">
            <a:schemeClr val="lt1"/>
          </a:fontRef>
        </p:style>
        <p:txBody>
          <a:bodyPr>
            <a:noAutofit/>
          </a:bodyPr>
          <a:lstStyle/>
          <a:p>
            <a:pPr algn="l"/>
            <a:r>
              <a:rPr lang="en-US" sz="1600" dirty="0" smtClean="0"/>
              <a:t/>
            </a:r>
            <a:br>
              <a:rPr lang="en-US" sz="1600" dirty="0" smtClean="0"/>
            </a:br>
            <a:r>
              <a:rPr lang="en-US" sz="1600" dirty="0"/>
              <a:t/>
            </a:r>
            <a:br>
              <a:rPr lang="en-US" sz="1600" dirty="0"/>
            </a:br>
            <a:r>
              <a:rPr lang="en-US" sz="1600" dirty="0" smtClean="0"/>
              <a:t>	</a:t>
            </a:r>
            <a:br>
              <a:rPr lang="en-US" sz="1600" dirty="0" smtClean="0"/>
            </a:br>
            <a:r>
              <a:rPr lang="en-US" sz="1600" dirty="0"/>
              <a:t>	</a:t>
            </a:r>
            <a:r>
              <a:rPr lang="en-US" sz="2400" b="1" dirty="0" smtClean="0"/>
              <a:t>1. Choose the correct answer from the alternatives. 1x 7 = 7</a:t>
            </a:r>
            <a:r>
              <a:rPr lang="en-US" sz="1600" dirty="0" smtClean="0"/>
              <a:t/>
            </a:r>
            <a:br>
              <a:rPr lang="en-US" sz="1600" dirty="0" smtClean="0"/>
            </a:br>
            <a:r>
              <a:rPr lang="en-US" sz="1600" dirty="0" smtClean="0"/>
              <a:t/>
            </a:r>
            <a:br>
              <a:rPr lang="en-US" sz="1600" dirty="0" smtClean="0"/>
            </a:br>
            <a:r>
              <a:rPr lang="en-US" sz="1600" dirty="0" smtClean="0"/>
              <a:t>	</a:t>
            </a:r>
            <a:r>
              <a:rPr lang="en-US" sz="1600" b="1" dirty="0" smtClean="0"/>
              <a:t>A. Which of the following has the closest meaning of the word ‘enforce’ used in line 2?</a:t>
            </a:r>
            <a:r>
              <a:rPr lang="en-US" sz="1600" dirty="0" smtClean="0"/>
              <a:t/>
            </a:r>
            <a:br>
              <a:rPr lang="en-US" sz="1600" dirty="0" smtClean="0"/>
            </a:br>
            <a:r>
              <a:rPr lang="en-US" sz="1600" dirty="0" smtClean="0"/>
              <a:t>	a) support</a:t>
            </a:r>
            <a:br>
              <a:rPr lang="en-US" sz="1600" dirty="0" smtClean="0"/>
            </a:br>
            <a:r>
              <a:rPr lang="en-US" sz="1600" dirty="0" smtClean="0"/>
              <a:t>	b) impose</a:t>
            </a:r>
            <a:br>
              <a:rPr lang="en-US" sz="1600" dirty="0" smtClean="0"/>
            </a:br>
            <a:r>
              <a:rPr lang="en-US" sz="1600" dirty="0" smtClean="0"/>
              <a:t>	c) strengthen</a:t>
            </a:r>
            <a:br>
              <a:rPr lang="en-US" sz="1600" dirty="0" smtClean="0"/>
            </a:br>
            <a:r>
              <a:rPr lang="en-US" sz="1600" dirty="0" smtClean="0"/>
              <a:t>	d) highlight</a:t>
            </a:r>
            <a:br>
              <a:rPr lang="en-US" sz="1600" dirty="0" smtClean="0"/>
            </a:br>
            <a:r>
              <a:rPr lang="en-US" sz="1600" dirty="0" smtClean="0"/>
              <a:t/>
            </a:r>
            <a:br>
              <a:rPr lang="en-US" sz="1600" dirty="0" smtClean="0"/>
            </a:br>
            <a:r>
              <a:rPr lang="en-US" sz="1600" dirty="0" smtClean="0"/>
              <a:t>	</a:t>
            </a:r>
            <a:r>
              <a:rPr lang="en-US" sz="1600" b="1" dirty="0" smtClean="0"/>
              <a:t>B. What does the expression ‘they text in class’ in line 5 mean?</a:t>
            </a:r>
            <a:r>
              <a:rPr lang="en-US" sz="1600" dirty="0" smtClean="0"/>
              <a:t/>
            </a:r>
            <a:br>
              <a:rPr lang="en-US" sz="1600" dirty="0" smtClean="0"/>
            </a:br>
            <a:r>
              <a:rPr lang="en-US" sz="1600" dirty="0" smtClean="0"/>
              <a:t>	a) They read a text in class given by the teacher.</a:t>
            </a:r>
            <a:br>
              <a:rPr lang="en-US" sz="1600" dirty="0" smtClean="0"/>
            </a:br>
            <a:r>
              <a:rPr lang="en-US" sz="1600" dirty="0" smtClean="0"/>
              <a:t>	b) They send short messages in class using cell phones.</a:t>
            </a:r>
            <a:br>
              <a:rPr lang="en-US" sz="1600" dirty="0" smtClean="0"/>
            </a:br>
            <a:r>
              <a:rPr lang="en-US" sz="1600" dirty="0" smtClean="0"/>
              <a:t>	c) They take at least one of their textbooks in class.</a:t>
            </a:r>
            <a:br>
              <a:rPr lang="en-US" sz="1600" dirty="0" smtClean="0"/>
            </a:br>
            <a:r>
              <a:rPr lang="en-US" sz="1600" dirty="0" smtClean="0"/>
              <a:t>	d) They copy a passage from their textbook in class.</a:t>
            </a:r>
            <a:br>
              <a:rPr lang="en-US" sz="1600" dirty="0" smtClean="0"/>
            </a:br>
            <a:r>
              <a:rPr lang="en-US" sz="1600" dirty="0" smtClean="0"/>
              <a:t/>
            </a:r>
            <a:br>
              <a:rPr lang="en-US" sz="1600" dirty="0" smtClean="0"/>
            </a:br>
            <a:r>
              <a:rPr lang="en-US" sz="1600" dirty="0" smtClean="0"/>
              <a:t>	</a:t>
            </a:r>
            <a:r>
              <a:rPr lang="en-US" sz="1600" b="1" dirty="0" smtClean="0"/>
              <a:t>C. Which of the following best describes the similarity between Monica’s mother and Monica’s</a:t>
            </a:r>
            <a:br>
              <a:rPr lang="en-US" sz="1600" b="1" dirty="0" smtClean="0"/>
            </a:br>
            <a:r>
              <a:rPr lang="en-US" sz="1600" b="1" dirty="0" smtClean="0"/>
              <a:t>	father?</a:t>
            </a:r>
            <a:br>
              <a:rPr lang="en-US" sz="1600" b="1" dirty="0" smtClean="0"/>
            </a:br>
            <a:r>
              <a:rPr lang="en-US" sz="1600" b="1" dirty="0" smtClean="0"/>
              <a:t>	</a:t>
            </a:r>
            <a:r>
              <a:rPr lang="en-US" sz="1600" dirty="0" smtClean="0"/>
              <a:t>a) Mother and father both like technology.</a:t>
            </a:r>
            <a:br>
              <a:rPr lang="en-US" sz="1600" dirty="0" smtClean="0"/>
            </a:br>
            <a:r>
              <a:rPr lang="en-US" sz="1600" dirty="0" smtClean="0"/>
              <a:t>	b) Mother and father both dislike video games.</a:t>
            </a:r>
            <a:br>
              <a:rPr lang="en-US" sz="1600" dirty="0" smtClean="0"/>
            </a:br>
            <a:r>
              <a:rPr lang="en-US" sz="1600" dirty="0" smtClean="0"/>
              <a:t>	c) Mother and father both think the internet is dangerous.</a:t>
            </a:r>
            <a:br>
              <a:rPr lang="en-US" sz="1600" dirty="0" smtClean="0"/>
            </a:br>
            <a:r>
              <a:rPr lang="en-US" sz="1600" dirty="0" smtClean="0"/>
              <a:t>	d) Mother and father both care about Monica’s future.</a:t>
            </a:r>
            <a:br>
              <a:rPr lang="en-US" sz="1600" dirty="0" smtClean="0"/>
            </a:br>
            <a:r>
              <a:rPr lang="en-US" sz="1600" dirty="0" smtClean="0"/>
              <a:t/>
            </a:r>
            <a:br>
              <a:rPr lang="en-US" sz="1600" dirty="0" smtClean="0"/>
            </a:br>
            <a:r>
              <a:rPr lang="en-US" sz="1600" dirty="0" smtClean="0"/>
              <a:t>	</a:t>
            </a:r>
            <a:r>
              <a:rPr lang="en-US" sz="1600" b="1" dirty="0" smtClean="0"/>
              <a:t>D. Which of the following word describes Monica’s mother best?</a:t>
            </a:r>
            <a:r>
              <a:rPr lang="en-US" sz="1600" dirty="0" smtClean="0"/>
              <a:t/>
            </a:r>
            <a:br>
              <a:rPr lang="en-US" sz="1600" dirty="0" smtClean="0"/>
            </a:br>
            <a:r>
              <a:rPr lang="en-US" sz="1600" dirty="0" smtClean="0"/>
              <a:t>	a) careful</a:t>
            </a:r>
            <a:br>
              <a:rPr lang="en-US" sz="1600" dirty="0" smtClean="0"/>
            </a:br>
            <a:r>
              <a:rPr lang="en-US" sz="1600" dirty="0" smtClean="0"/>
              <a:t>	b) ridiculous</a:t>
            </a:r>
            <a:br>
              <a:rPr lang="en-US" sz="1600" dirty="0" smtClean="0"/>
            </a:br>
            <a:r>
              <a:rPr lang="en-US" sz="1600" dirty="0" smtClean="0"/>
              <a:t>	c) cruel</a:t>
            </a:r>
            <a:br>
              <a:rPr lang="en-US" sz="1600" dirty="0" smtClean="0"/>
            </a:br>
            <a:r>
              <a:rPr lang="en-US" sz="1600" dirty="0" smtClean="0"/>
              <a:t>	d) rude</a:t>
            </a:r>
            <a:r>
              <a:rPr lang="en-US" sz="1600" dirty="0"/>
              <a:t/>
            </a:r>
            <a:br>
              <a:rPr lang="en-US" sz="1600" dirty="0"/>
            </a:br>
            <a:r>
              <a:rPr lang="en-US" sz="1600" dirty="0"/>
              <a:t/>
            </a:r>
            <a:br>
              <a:rPr lang="en-US" sz="1600" dirty="0"/>
            </a:br>
            <a:r>
              <a:rPr lang="en-US" sz="1600" dirty="0"/>
              <a:t/>
            </a:r>
            <a:br>
              <a:rPr lang="en-US" sz="1600" dirty="0"/>
            </a:br>
            <a:endParaRPr lang="en-US" sz="16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23"/>
            <a:ext cx="9143999" cy="6858000"/>
          </a:xfrm>
          <a:prstGeom prst="rect">
            <a:avLst/>
          </a:prstGeom>
          <a:solidFill>
            <a:srgbClr val="3399FF"/>
          </a:solidFill>
        </p:spPr>
        <p:txBody>
          <a:bodyPr wrap="square" lIns="91440" tIns="45720" rIns="91440" bIns="45720">
            <a:spAutoFit/>
          </a:bodyPr>
          <a:lstStyle/>
          <a:p>
            <a:pPr algn="ctr"/>
            <a:endPar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Suggested Answer</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0700" y="507960"/>
            <a:ext cx="7959834" cy="5355312"/>
          </a:xfrm>
          <a:prstGeom prst="rect">
            <a:avLst/>
          </a:prstGeom>
          <a:noFill/>
          <a:ln w="76200">
            <a:noFill/>
          </a:ln>
        </p:spPr>
        <p:txBody>
          <a:bodyPr wrap="square" rtlCol="0">
            <a:spAutoFit/>
          </a:bodyPr>
          <a:lstStyle/>
          <a:p>
            <a:pPr lvl="3" algn="ctr">
              <a:lnSpc>
                <a:spcPct val="200000"/>
              </a:lnSpc>
            </a:pPr>
            <a:r>
              <a:rPr lang="en-US" sz="3600" b="1" u="sng" dirty="0" smtClean="0"/>
              <a:t>Ans. to the Q. No– 1</a:t>
            </a:r>
          </a:p>
          <a:p>
            <a:pPr lvl="3">
              <a:lnSpc>
                <a:spcPct val="200000"/>
              </a:lnSpc>
            </a:pPr>
            <a:r>
              <a:rPr lang="en-US" b="1" dirty="0" smtClean="0"/>
              <a:t>A. (b)</a:t>
            </a:r>
          </a:p>
          <a:p>
            <a:pPr lvl="3">
              <a:lnSpc>
                <a:spcPct val="200000"/>
              </a:lnSpc>
            </a:pPr>
            <a:r>
              <a:rPr lang="en-US" b="1" dirty="0" smtClean="0"/>
              <a:t>B. (b)</a:t>
            </a:r>
          </a:p>
          <a:p>
            <a:pPr lvl="3">
              <a:lnSpc>
                <a:spcPct val="200000"/>
              </a:lnSpc>
            </a:pPr>
            <a:r>
              <a:rPr lang="en-US" b="1" dirty="0" smtClean="0"/>
              <a:t>C. (d)</a:t>
            </a:r>
          </a:p>
          <a:p>
            <a:pPr lvl="3">
              <a:lnSpc>
                <a:spcPct val="200000"/>
              </a:lnSpc>
            </a:pPr>
            <a:r>
              <a:rPr lang="en-US" b="1" dirty="0" smtClean="0"/>
              <a:t>D. (a)</a:t>
            </a:r>
          </a:p>
          <a:p>
            <a:pPr lvl="3">
              <a:lnSpc>
                <a:spcPct val="200000"/>
              </a:lnSpc>
            </a:pPr>
            <a:r>
              <a:rPr lang="en-US" b="1" dirty="0" smtClean="0"/>
              <a:t>E (a)</a:t>
            </a:r>
          </a:p>
          <a:p>
            <a:pPr lvl="3">
              <a:lnSpc>
                <a:spcPct val="200000"/>
              </a:lnSpc>
            </a:pPr>
            <a:r>
              <a:rPr lang="en-US" b="1" dirty="0" smtClean="0"/>
              <a:t>F. (c )</a:t>
            </a:r>
          </a:p>
          <a:p>
            <a:pPr lvl="3">
              <a:lnSpc>
                <a:spcPct val="200000"/>
              </a:lnSpc>
            </a:pPr>
            <a:r>
              <a:rPr lang="en-US" b="1" dirty="0" smtClean="0"/>
              <a:t>G. (b)</a:t>
            </a:r>
          </a:p>
          <a:p>
            <a:endParaRPr lang="en-US" dirty="0"/>
          </a:p>
        </p:txBody>
      </p:sp>
      <p:cxnSp>
        <p:nvCxnSpPr>
          <p:cNvPr id="6" name="Straight Connector 5"/>
          <p:cNvCxnSpPr/>
          <p:nvPr/>
        </p:nvCxnSpPr>
        <p:spPr>
          <a:xfrm rot="5400000">
            <a:off x="-2316526" y="3416571"/>
            <a:ext cx="6766560" cy="0"/>
          </a:xfrm>
          <a:prstGeom prst="line">
            <a:avLst/>
          </a:prstGeom>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066752" y="871502"/>
            <a:ext cx="8077248" cy="1588"/>
          </a:xfrm>
          <a:prstGeom prst="line">
            <a:avLst/>
          </a:prstGeom>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979577" y="889929"/>
            <a:ext cx="6353262" cy="822960"/>
          </a:xfrm>
          <a:prstGeom prst="rect">
            <a:avLst/>
          </a:prstGeom>
          <a:noFill/>
        </p:spPr>
        <p:txBody>
          <a:bodyPr wrap="square" rtlCol="0">
            <a:spAutoFit/>
          </a:bodyPr>
          <a:lstStyle/>
          <a:p>
            <a:pPr marL="0" lvl="3" algn="ctr"/>
            <a:r>
              <a:rPr lang="en-US" sz="3200" b="1" u="sng" dirty="0" smtClean="0"/>
              <a:t>Answer to the Question No– 1</a:t>
            </a:r>
          </a:p>
          <a:p>
            <a:pPr algn="ctr"/>
            <a:endParaRPr lang="en-US" sz="3600" b="1" u="sng" dirty="0" smtClean="0"/>
          </a:p>
          <a:p>
            <a:pPr algn="ctr"/>
            <a:endParaRPr lang="en-US" sz="2800" b="1" u="sng" dirty="0" smtClean="0"/>
          </a:p>
          <a:p>
            <a:endParaRPr lang="en-US" dirty="0"/>
          </a:p>
        </p:txBody>
      </p:sp>
      <p:sp>
        <p:nvSpPr>
          <p:cNvPr id="9" name="Up-Down Arrow 8"/>
          <p:cNvSpPr/>
          <p:nvPr/>
        </p:nvSpPr>
        <p:spPr>
          <a:xfrm>
            <a:off x="4389435" y="1676376"/>
            <a:ext cx="1277955" cy="2628936"/>
          </a:xfrm>
          <a:prstGeom prst="upDownArrow">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400" b="1" dirty="0" smtClean="0"/>
              <a:t>BEST</a:t>
            </a:r>
            <a:endParaRPr lang="en-US" sz="2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900" decel="100000" fill="hold"/>
                                        <p:tgtEl>
                                          <p:spTgt spid="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ppt_x</p:attrName>
                                        </p:attrNameLst>
                                      </p:cBhvr>
                                      <p:tavLst>
                                        <p:tav tm="0">
                                          <p:val>
                                            <p:strVal val="#ppt_x-.2"/>
                                          </p:val>
                                        </p:tav>
                                        <p:tav tm="100000">
                                          <p:val>
                                            <p:strVal val="#ppt_x"/>
                                          </p:val>
                                        </p:tav>
                                      </p:tavLst>
                                    </p:anim>
                                    <p:anim calcmode="lin" valueType="num">
                                      <p:cBhvr>
                                        <p:cTn id="2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7" presetClass="exit" presetSubtype="0" fill="hold" grpId="1" nodeType="clickEffect">
                                  <p:stCondLst>
                                    <p:cond delay="0"/>
                                  </p:stCondLst>
                                  <p:childTnLst>
                                    <p:animEffect transition="out" filter="fade">
                                      <p:cBhvr>
                                        <p:cTn id="37" dur="1000"/>
                                        <p:tgtEl>
                                          <p:spTgt spid="9"/>
                                        </p:tgtEl>
                                      </p:cBhvr>
                                    </p:animEffect>
                                    <p:anim calcmode="lin" valueType="num">
                                      <p:cBhvr>
                                        <p:cTn id="38" dur="1000"/>
                                        <p:tgtEl>
                                          <p:spTgt spid="9"/>
                                        </p:tgtEl>
                                        <p:attrNameLst>
                                          <p:attrName>ppt_x</p:attrName>
                                        </p:attrNameLst>
                                      </p:cBhvr>
                                      <p:tavLst>
                                        <p:tav tm="0">
                                          <p:val>
                                            <p:strVal val="ppt_x"/>
                                          </p:val>
                                        </p:tav>
                                        <p:tav tm="100000">
                                          <p:val>
                                            <p:strVal val="ppt_x"/>
                                          </p:val>
                                        </p:tav>
                                      </p:tavLst>
                                    </p:anim>
                                    <p:anim calcmode="lin" valueType="num">
                                      <p:cBhvr>
                                        <p:cTn id="39" dur="100" decel="100000"/>
                                        <p:tgtEl>
                                          <p:spTgt spid="9"/>
                                        </p:tgtEl>
                                        <p:attrNameLst>
                                          <p:attrName>ppt_y</p:attrName>
                                        </p:attrNameLst>
                                      </p:cBhvr>
                                      <p:tavLst>
                                        <p:tav tm="0">
                                          <p:val>
                                            <p:strVal val="ppt_y"/>
                                          </p:val>
                                        </p:tav>
                                        <p:tav tm="100000">
                                          <p:val>
                                            <p:strVal val="ppt_y-.03"/>
                                          </p:val>
                                        </p:tav>
                                      </p:tavLst>
                                    </p:anim>
                                    <p:anim calcmode="lin" valueType="num">
                                      <p:cBhvr>
                                        <p:cTn id="40" dur="900" accel="100000">
                                          <p:stCondLst>
                                            <p:cond delay="100"/>
                                          </p:stCondLst>
                                        </p:cTn>
                                        <p:tgtEl>
                                          <p:spTgt spid="9"/>
                                        </p:tgtEl>
                                        <p:attrNameLst>
                                          <p:attrName>ppt_y</p:attrName>
                                        </p:attrNameLst>
                                      </p:cBhvr>
                                      <p:tavLst>
                                        <p:tav tm="0">
                                          <p:val>
                                            <p:strVal val="ppt_y"/>
                                          </p:val>
                                        </p:tav>
                                        <p:tav tm="100000">
                                          <p:val>
                                            <p:strVal val="ppt_y+1"/>
                                          </p:val>
                                        </p:tav>
                                      </p:tavLst>
                                    </p:anim>
                                    <p:set>
                                      <p:cBhvr>
                                        <p:cTn id="41" dur="1" fill="hold">
                                          <p:stCondLst>
                                            <p:cond delay="999"/>
                                          </p:stCondLst>
                                        </p:cTn>
                                        <p:tgtEl>
                                          <p:spTgt spid="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2"/>
                                        </p:tgtEl>
                                        <p:attrNameLst>
                                          <p:attrName>style.visibility</p:attrName>
                                        </p:attrNameLst>
                                      </p:cBhvr>
                                      <p:to>
                                        <p:strVal val="visible"/>
                                      </p:to>
                                    </p:set>
                                    <p:anim calcmode="discrete" valueType="clr">
                                      <p:cBhvr override="childStyle">
                                        <p:cTn id="46"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
                                        </p:tgtEl>
                                        <p:attrNameLst>
                                          <p:attrName>fillcolor</p:attrName>
                                        </p:attrNameLst>
                                      </p:cBhvr>
                                      <p:tavLst>
                                        <p:tav tm="0">
                                          <p:val>
                                            <p:clrVal>
                                              <a:schemeClr val="accent2"/>
                                            </p:clrVal>
                                          </p:val>
                                        </p:tav>
                                        <p:tav tm="50000">
                                          <p:val>
                                            <p:clrVal>
                                              <a:schemeClr val="hlink"/>
                                            </p:clrVal>
                                          </p:val>
                                        </p:tav>
                                      </p:tavLst>
                                    </p:anim>
                                    <p:set>
                                      <p:cBhvr>
                                        <p:cTn id="48"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7078861"/>
          </a:xfrm>
          <a:prstGeom prst="rect">
            <a:avLst/>
          </a:prstGeom>
          <a:solidFill>
            <a:srgbClr val="00B050"/>
          </a:solidFill>
          <a:ln w="76200">
            <a:solidFill>
              <a:schemeClr val="tx1"/>
            </a:solidFill>
          </a:ln>
        </p:spPr>
        <p:txBody>
          <a:bodyPr wrap="square" rtlCol="0">
            <a:spAutoFit/>
          </a:bodyPr>
          <a:lstStyle/>
          <a:p>
            <a:r>
              <a:rPr lang="en-US" dirty="0" smtClean="0"/>
              <a:t>	</a:t>
            </a:r>
          </a:p>
          <a:p>
            <a:pPr lvl="1"/>
            <a:r>
              <a:rPr lang="en-US" sz="4000" b="1" dirty="0" smtClean="0">
                <a:solidFill>
                  <a:srgbClr val="FF0000"/>
                </a:solidFill>
              </a:rPr>
              <a:t>2. </a:t>
            </a:r>
            <a:r>
              <a:rPr lang="en-US" sz="2800" b="1" dirty="0" smtClean="0"/>
              <a:t>Answer the following questions. 	2 x 5 =10</a:t>
            </a:r>
          </a:p>
          <a:p>
            <a:endParaRPr lang="en-US" dirty="0" smtClean="0"/>
          </a:p>
          <a:p>
            <a:pPr marL="914400" lvl="1" indent="-457200" algn="just">
              <a:buAutoNum type="alphaLcParenR"/>
            </a:pPr>
            <a:r>
              <a:rPr lang="en-US" sz="2400" dirty="0" smtClean="0"/>
              <a:t>From your reading of paragraph 1 of the passage, give an example of inappropriate use of cell phones by school students.</a:t>
            </a:r>
          </a:p>
          <a:p>
            <a:pPr marL="457200" indent="-457200" algn="just"/>
            <a:endParaRPr lang="en-US" sz="2400" dirty="0" smtClean="0"/>
          </a:p>
          <a:p>
            <a:pPr lvl="1" algn="just"/>
            <a:r>
              <a:rPr lang="en-US" sz="2400" dirty="0" smtClean="0"/>
              <a:t>b) “It’s like having a gun in the house.” Who says this? Why does    s/he say this? Explain in 2/3 sentences.</a:t>
            </a:r>
          </a:p>
          <a:p>
            <a:pPr lvl="1" algn="just"/>
            <a:endParaRPr lang="en-US" sz="2400" dirty="0" smtClean="0"/>
          </a:p>
          <a:p>
            <a:pPr lvl="1" algn="just"/>
            <a:r>
              <a:rPr lang="en-US" sz="2400" dirty="0" smtClean="0"/>
              <a:t>c) What does Monica’s father think about video games?</a:t>
            </a:r>
          </a:p>
          <a:p>
            <a:pPr lvl="1" algn="just"/>
            <a:endParaRPr lang="en-US" sz="2400" dirty="0" smtClean="0"/>
          </a:p>
          <a:p>
            <a:pPr lvl="1" algn="just"/>
            <a:r>
              <a:rPr lang="en-US" sz="2400" dirty="0" smtClean="0"/>
              <a:t>d) Describe the differences between Monica’s mother and Monica’s father in 2/3 sentences.</a:t>
            </a:r>
          </a:p>
          <a:p>
            <a:pPr lvl="1" algn="just"/>
            <a:endParaRPr lang="en-US" sz="2400" dirty="0" smtClean="0"/>
          </a:p>
          <a:p>
            <a:pPr lvl="1" algn="just"/>
            <a:r>
              <a:rPr lang="en-US" sz="2400" dirty="0" smtClean="0"/>
              <a:t>e) Do you support the attitude that Monica’s mother has toward technology? Why/Why not? Explain in 2/3 sentences.</a:t>
            </a:r>
          </a:p>
          <a:p>
            <a:endParaRPr lang="en-US" sz="2400" dirty="0" smtClean="0"/>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23"/>
            <a:ext cx="9143999" cy="6858000"/>
          </a:xfrm>
          <a:prstGeom prst="rect">
            <a:avLst/>
          </a:prstGeom>
          <a:solidFill>
            <a:srgbClr val="3399FF"/>
          </a:solidFill>
        </p:spPr>
        <p:txBody>
          <a:bodyPr wrap="square" lIns="91440" tIns="45720" rIns="91440" bIns="45720">
            <a:spAutoFit/>
          </a:bodyPr>
          <a:lstStyle/>
          <a:p>
            <a:pPr algn="ctr"/>
            <a:endPar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Suggested Answer</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1682</TotalTime>
  <Words>2002</Words>
  <Application>Microsoft Office PowerPoint</Application>
  <PresentationFormat>On-screen Show (4:3)</PresentationFormat>
  <Paragraphs>269</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Sample Questions &amp; Suggested Answers SSC Examination</vt:lpstr>
      <vt:lpstr>   MY PROFILE</vt:lpstr>
      <vt:lpstr>Subject  English For Today Class IX-X</vt:lpstr>
      <vt:lpstr>Passage: 1 Question No: 1-3</vt:lpstr>
      <vt:lpstr>     1. Choose the correct answer from the alternatives. 1x 7 = 7   A. Which of the following has the closest meaning of the word ‘enforce’ used in line 2?  a) support  b) impose  c) strengthen  d) highlight   B. What does the expression ‘they text in class’ in line 5 mean?  a) They read a text in class given by the teacher.  b) They send short messages in class using cell phones.  c) They take at least one of their textbooks in class.  d) They copy a passage from their textbook in class.   C. Which of the following best describes the similarity between Monica’s mother and Monica’s  father?  a) Mother and father both like technology.  b) Mother and father both dislike video games.  c) Mother and father both think the internet is dangerous.  d) Mother and father both care about Monica’s future.   D. Which of the following word describes Monica’s mother best?  a) careful  b) ridiculous  c) cruel  d) rude   </vt:lpstr>
      <vt:lpstr>Slide 6</vt:lpstr>
      <vt:lpstr>Slide 7</vt:lpstr>
      <vt:lpstr>Slide 8</vt:lpstr>
      <vt:lpstr>Slide 9</vt:lpstr>
      <vt:lpstr>Slide 10</vt:lpstr>
      <vt:lpstr>Slide 11</vt:lpstr>
      <vt:lpstr>Slide 12</vt:lpstr>
      <vt:lpstr>Slide 13</vt:lpstr>
      <vt:lpstr>Passage: 2 Question No: 4 &amp; 5</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What is Title Case?</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Little Creative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Blue</dc:title>
  <dc:creator>Presentation Helper</dc:creator>
  <cp:lastModifiedBy>User</cp:lastModifiedBy>
  <cp:revision>319</cp:revision>
  <dcterms:created xsi:type="dcterms:W3CDTF">2005-03-15T10:04:38Z</dcterms:created>
  <dcterms:modified xsi:type="dcterms:W3CDTF">2013-10-13T10:02:13Z</dcterms:modified>
</cp:coreProperties>
</file>